
<file path=[Content_Types].xml><?xml version="1.0" encoding="utf-8"?>
<Types xmlns="http://schemas.openxmlformats.org/package/2006/content-types">
  <Override PartName="/ppt/slides/slide12.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Default Extension="gif" ContentType="image/gif"/>
  <Override PartName="/ppt/slides/slide22.xml" ContentType="application/vnd.openxmlformats-officedocument.presentationml.slide+xml"/>
  <Override PartName="/ppt/slides/slide28.xml" ContentType="application/vnd.openxmlformats-officedocument.presentationml.slide+xml"/>
  <Override PartName="/ppt/theme/theme2.xml" ContentType="application/vnd.openxmlformats-officedocument.theme+xml"/>
  <Override PartName="/ppt/slides/slide2.xml" ContentType="application/vnd.openxmlformats-officedocument.presentationml.slide+xml"/>
  <Override PartName="/ppt/notesSlides/notesSlide11.xml" ContentType="application/vnd.openxmlformats-officedocument.presentationml.notesSlide+xml"/>
  <Override PartName="/ppt/slides/slide30.xml" ContentType="application/vnd.openxmlformats-officedocument.presentationml.slide+xml"/>
  <Override PartName="/ppt/notesSlides/notesSlide9.xml" ContentType="application/vnd.openxmlformats-officedocument.presentationml.notesSlide+xml"/>
  <Override PartName="/ppt/slides/slide35.xml" ContentType="application/vnd.openxmlformats-officedocument.presentationml.slide+xml"/>
  <Override PartName="/docProps/app.xml" ContentType="application/vnd.openxmlformats-officedocument.extended-properties+xml"/>
  <Override PartName="/ppt/slides/slide42.xml" ContentType="application/vnd.openxmlformats-officedocument.presentationml.slide+xml"/>
  <Override PartName="/ppt/slides/slide36.xml" ContentType="application/vnd.openxmlformats-officedocument.presentationml.slide+xml"/>
  <Override PartName="/ppt/slides/slide11.xml" ContentType="application/vnd.openxmlformats-officedocument.presentationml.slide+xml"/>
  <Override PartName="/ppt/slides/slide18.xml" ContentType="application/vnd.openxmlformats-officedocument.presentationml.slide+xml"/>
  <Override PartName="/ppt/slideLayouts/slideLayout3.xml" ContentType="application/vnd.openxmlformats-officedocument.presentationml.slideLayout+xml"/>
  <Override PartName="/ppt/slides/slide21.xml" ContentType="application/vnd.openxmlformats-officedocument.presentationml.slide+xml"/>
  <Override PartName="/ppt/slideLayouts/slideLayout5.xml" ContentType="application/vnd.openxmlformats-officedocument.presentationml.slideLayout+xml"/>
  <Override PartName="/ppt/slides/slide23.xml" ContentType="application/vnd.openxmlformats-officedocument.presentationml.slide+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7.xml" ContentType="application/vnd.openxmlformats-officedocument.presentationml.slideLayout+xml"/>
  <Override PartName="/ppt/notesSlides/notesSlide3.xml" ContentType="application/vnd.openxmlformats-officedocument.presentationml.notesSlide+xml"/>
  <Override PartName="/ppt/notesMasters/notesMaster1.xml" ContentType="application/vnd.openxmlformats-officedocument.presentationml.notesMaster+xml"/>
  <Override PartName="/ppt/slides/slide1.xml" ContentType="application/vnd.openxmlformats-officedocument.presentationml.slide+xml"/>
  <Override PartName="/ppt/tableStyles.xml" ContentType="application/vnd.openxmlformats-officedocument.presentationml.tableStyles+xml"/>
  <Default Extension="xml" ContentType="application/xml"/>
  <Override PartName="/ppt/slides/slide7.xml" ContentType="application/vnd.openxmlformats-officedocument.presentationml.slide+xml"/>
  <Override PartName="/ppt/slides/slide26.xml" ContentType="application/vnd.openxmlformats-officedocument.presentationml.slide+xml"/>
  <Override PartName="/ppt/slideMasters/slideMaster1.xml" ContentType="application/vnd.openxmlformats-officedocument.presentationml.slideMaster+xml"/>
  <Override PartName="/ppt/viewProps.xml" ContentType="application/vnd.openxmlformats-officedocument.presentationml.viewProps+xml"/>
  <Override PartName="/ppt/notesSlides/notesSlide7.xml" ContentType="application/vnd.openxmlformats-officedocument.presentationml.notesSlide+xml"/>
  <Override PartName="/ppt/slides/slide25.xml" ContentType="application/vnd.openxmlformats-officedocument.presentationml.slide+xml"/>
  <Override PartName="/ppt/notesSlides/notesSlide4.xml" ContentType="application/vnd.openxmlformats-officedocument.presentationml.notesSlide+xml"/>
  <Override PartName="/ppt/slides/slide13.xml" ContentType="application/vnd.openxmlformats-officedocument.presentationml.slide+xml"/>
  <Override PartName="/ppt/slides/slide40.xml" ContentType="application/vnd.openxmlformats-officedocument.presentationml.slide+xml"/>
  <Override PartName="/ppt/slides/slide14.xml" ContentType="application/vnd.openxmlformats-officedocument.presentationml.slide+xml"/>
  <Override PartName="/ppt/slides/slide34.xml" ContentType="application/vnd.openxmlformats-officedocument.presentationml.slide+xml"/>
  <Override PartName="/ppt/notesSlides/notesSlide6.xml" ContentType="application/vnd.openxmlformats-officedocument.presentationml.notesSlide+xml"/>
  <Override PartName="/ppt/slides/slide20.xml" ContentType="application/vnd.openxmlformats-officedocument.presentationml.slide+xml"/>
  <Override PartName="/ppt/slides/slide17.xml" ContentType="application/vnd.openxmlformats-officedocument.presentationml.slide+xml"/>
  <Override PartName="/ppt/slideLayouts/slideLayout4.xml" ContentType="application/vnd.openxmlformats-officedocument.presentationml.slideLayout+xml"/>
  <Override PartName="/ppt/notesSlides/notesSlide5.xml" ContentType="application/vnd.openxmlformats-officedocument.presentationml.notesSlide+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notesSlides/notesSlide1.xml" ContentType="application/vnd.openxmlformats-officedocument.presentationml.notesSlide+xml"/>
  <Override PartName="/ppt/slides/slide43.xml" ContentType="application/vnd.openxmlformats-officedocument.presentationml.slide+xml"/>
  <Override PartName="/ppt/theme/theme1.xml" ContentType="application/vnd.openxmlformats-officedocument.theme+xml"/>
  <Override PartName="/ppt/slideLayouts/slideLayout6.xml" ContentType="application/vnd.openxmlformats-officedocument.presentationml.slideLayout+xml"/>
  <Override PartName="/ppt/presentation.xml" ContentType="application/vnd.openxmlformats-officedocument.presentationml.presentation.main+xml"/>
  <Override PartName="/ppt/slides/slide5.xml" ContentType="application/vnd.openxmlformats-officedocument.presentationml.slide+xml"/>
  <Override PartName="/ppt/slides/slide37.xml" ContentType="application/vnd.openxmlformats-officedocument.presentationml.slide+xml"/>
  <Override PartName="/ppt/slides/slide10.xml" ContentType="application/vnd.openxmlformats-officedocument.presentationml.slide+xml"/>
  <Override PartName="/ppt/slideLayouts/slideLayout7.xml" ContentType="application/vnd.openxmlformats-officedocument.presentationml.slideLayout+xml"/>
  <Override PartName="/ppt/slides/slide33.xml" ContentType="application/vnd.openxmlformats-officedocument.presentationml.slide+xml"/>
  <Override PartName="/ppt/slideLayouts/slideLayout14.xml" ContentType="application/vnd.openxmlformats-officedocument.presentationml.slideLayout+xml"/>
  <Override PartName="/ppt/presProps.xml" ContentType="application/vnd.openxmlformats-officedocument.presentationml.presProps+xml"/>
  <Default Extension="jpeg" ContentType="image/jpeg"/>
  <Default Extension="png" ContentType="image/png"/>
  <Override PartName="/ppt/slides/slide3.xml" ContentType="application/vnd.openxmlformats-officedocument.presentationml.slide+xml"/>
  <Override PartName="/ppt/slides/slide4.xml" ContentType="application/vnd.openxmlformats-officedocument.presentationml.slide+xml"/>
  <Override PartName="/ppt/slides/slide27.xml" ContentType="application/vnd.openxmlformats-officedocument.presentationml.slide+xml"/>
  <Override PartName="/ppt/slideLayouts/slideLayout11.xml" ContentType="application/vnd.openxmlformats-officedocument.presentationml.slideLayout+xml"/>
  <Override PartName="/ppt/notesSlides/notesSlide8.xml" ContentType="application/vnd.openxmlformats-officedocument.presentationml.notesSlide+xml"/>
  <Override PartName="/docProps/core.xml" ContentType="application/vnd.openxmlformats-package.core-properties+xml"/>
  <Override PartName="/ppt/slideLayouts/slideLayout16.xml" ContentType="application/vnd.openxmlformats-officedocument.presentationml.slideLayout+xml"/>
  <Override PartName="/ppt/slideLayouts/slideLayout13.xml" ContentType="application/vnd.openxmlformats-officedocument.presentationml.slideLayout+xml"/>
  <Override PartName="/ppt/slides/slide8.xml" ContentType="application/vnd.openxmlformats-officedocument.presentationml.slide+xml"/>
  <Override PartName="/ppt/slides/slide31.xml" ContentType="application/vnd.openxmlformats-officedocument.presentationml.slide+xml"/>
  <Override PartName="/ppt/slides/slide15.xml" ContentType="application/vnd.openxmlformats-officedocument.presentationml.slide+xml"/>
  <Default Extension="bin" ContentType="application/vnd.openxmlformats-officedocument.presentationml.printerSettings"/>
  <Override PartName="/ppt/slideLayouts/slideLayout15.xml" ContentType="application/vnd.openxmlformats-officedocument.presentationml.slideLayout+xml"/>
  <Override PartName="/ppt/notesSlides/notesSlide10.xml" ContentType="application/vnd.openxmlformats-officedocument.presentationml.notesSlide+xml"/>
  <Override PartName="/ppt/slides/slide9.xml" ContentType="application/vnd.openxmlformats-officedocument.presentationml.slide+xml"/>
  <Default Extension="rels" ContentType="application/vnd.openxmlformats-package.relationships+xml"/>
  <Override PartName="/ppt/slides/slide24.xml" ContentType="application/vnd.openxmlformats-officedocument.presentationml.slide+xml"/>
  <Override PartName="/ppt/slides/slide39.xml" ContentType="application/vnd.openxmlformats-officedocument.presentationml.slide+xml"/>
  <Override PartName="/ppt/slides/slide32.xml" ContentType="application/vnd.openxmlformats-officedocument.presentationml.slide+xml"/>
  <Override PartName="/ppt/slides/slide6.xml" ContentType="application/vnd.openxmlformats-officedocument.presentationml.slide+xml"/>
  <Override PartName="/ppt/slides/slide16.xml" ContentType="application/vnd.openxmlformats-officedocument.presentationml.slide+xml"/>
  <Override PartName="/ppt/slides/slide38.xml" ContentType="application/vnd.openxmlformats-officedocument.presentationml.slide+xml"/>
  <Override PartName="/ppt/slideLayouts/slideLayout12.xml" ContentType="application/vnd.openxmlformats-officedocument.presentationml.slideLayout+xml"/>
  <Override PartName="/ppt/slides/slide19.xml" ContentType="application/vnd.openxmlformats-officedocument.presentationml.slide+xml"/>
  <Override PartName="/ppt/slides/slide41.xml" ContentType="application/vnd.openxmlformats-officedocument.presentationml.slide+xml"/>
  <Override PartName="/ppt/slides/slide29.xml" ContentType="application/vnd.openxmlformats-officedocument.presentationml.slide+xml"/>
</Types>
</file>

<file path=_rels/.rels><?xml version="1.0" encoding="UTF-8" standalone="yes"?>
<Relationships xmlns="http://schemas.openxmlformats.org/package/2006/relationships"><Relationship Id="rId2" Type="http://schemas.openxmlformats.org/package/2006/relationships/metadata/core-properties" Target="docProps/core.xml"/><Relationship Id="rId3" Type="http://schemas.openxmlformats.org/officeDocument/2006/relationships/extended-properties" Target="docProps/app.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autoCompressPictures="0">
  <p:sldMasterIdLst>
    <p:sldMasterId id="2147483660" r:id="rId1"/>
  </p:sldMasterIdLst>
  <p:notesMasterIdLst>
    <p:notesMasterId r:id="rId45"/>
  </p:notesMasterIdLst>
  <p:sldIdLst>
    <p:sldId id="256" r:id="rId2"/>
    <p:sldId id="257" r:id="rId3"/>
    <p:sldId id="270" r:id="rId4"/>
    <p:sldId id="281" r:id="rId5"/>
    <p:sldId id="282" r:id="rId6"/>
    <p:sldId id="283" r:id="rId7"/>
    <p:sldId id="284" r:id="rId8"/>
    <p:sldId id="285" r:id="rId9"/>
    <p:sldId id="271" r:id="rId10"/>
    <p:sldId id="272" r:id="rId11"/>
    <p:sldId id="265" r:id="rId12"/>
    <p:sldId id="266" r:id="rId13"/>
    <p:sldId id="267" r:id="rId14"/>
    <p:sldId id="264" r:id="rId15"/>
    <p:sldId id="273" r:id="rId16"/>
    <p:sldId id="280" r:id="rId17"/>
    <p:sldId id="274" r:id="rId18"/>
    <p:sldId id="276" r:id="rId19"/>
    <p:sldId id="277" r:id="rId20"/>
    <p:sldId id="278" r:id="rId21"/>
    <p:sldId id="291" r:id="rId22"/>
    <p:sldId id="288" r:id="rId23"/>
    <p:sldId id="289" r:id="rId24"/>
    <p:sldId id="290" r:id="rId25"/>
    <p:sldId id="293" r:id="rId26"/>
    <p:sldId id="260" r:id="rId27"/>
    <p:sldId id="292" r:id="rId28"/>
    <p:sldId id="286" r:id="rId29"/>
    <p:sldId id="261" r:id="rId30"/>
    <p:sldId id="300" r:id="rId31"/>
    <p:sldId id="301" r:id="rId32"/>
    <p:sldId id="303" r:id="rId33"/>
    <p:sldId id="302" r:id="rId34"/>
    <p:sldId id="287" r:id="rId35"/>
    <p:sldId id="297" r:id="rId36"/>
    <p:sldId id="298" r:id="rId37"/>
    <p:sldId id="299" r:id="rId38"/>
    <p:sldId id="294" r:id="rId39"/>
    <p:sldId id="295" r:id="rId40"/>
    <p:sldId id="296" r:id="rId41"/>
    <p:sldId id="269" r:id="rId42"/>
    <p:sldId id="268" r:id="rId43"/>
    <p:sldId id="262" r:id="rId44"/>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lastView="sldThumbnailView">
  <p:normalViewPr>
    <p:restoredLeft sz="15620"/>
    <p:restoredTop sz="80258" autoAdjust="0"/>
  </p:normalViewPr>
  <p:slideViewPr>
    <p:cSldViewPr snapToGrid="0" snapToObjects="1">
      <p:cViewPr varScale="1">
        <p:scale>
          <a:sx n="64" d="100"/>
          <a:sy n="64" d="100"/>
        </p:scale>
        <p:origin x="-1624" y="-11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39" Type="http://schemas.openxmlformats.org/officeDocument/2006/relationships/slide" Target="slides/slide38.xml"/><Relationship Id="rId7" Type="http://schemas.openxmlformats.org/officeDocument/2006/relationships/slide" Target="slides/slide6.xml"/><Relationship Id="rId43" Type="http://schemas.openxmlformats.org/officeDocument/2006/relationships/slide" Target="slides/slide42.xml"/><Relationship Id="rId25" Type="http://schemas.openxmlformats.org/officeDocument/2006/relationships/slide" Target="slides/slide24.xml"/><Relationship Id="rId10" Type="http://schemas.openxmlformats.org/officeDocument/2006/relationships/slide" Target="slides/slide9.xml"/><Relationship Id="rId50" Type="http://schemas.openxmlformats.org/officeDocument/2006/relationships/tableStyles" Target="tableStyles.xml"/><Relationship Id="rId17" Type="http://schemas.openxmlformats.org/officeDocument/2006/relationships/slide" Target="slides/slide16.xml"/><Relationship Id="rId9" Type="http://schemas.openxmlformats.org/officeDocument/2006/relationships/slide" Target="slides/slide8.xml"/><Relationship Id="rId18" Type="http://schemas.openxmlformats.org/officeDocument/2006/relationships/slide" Target="slides/slide17.xml"/><Relationship Id="rId27" Type="http://schemas.openxmlformats.org/officeDocument/2006/relationships/slide" Target="slides/slide26.xml"/><Relationship Id="rId14" Type="http://schemas.openxmlformats.org/officeDocument/2006/relationships/slide" Target="slides/slide13.xml"/><Relationship Id="rId4" Type="http://schemas.openxmlformats.org/officeDocument/2006/relationships/slide" Target="slides/slide3.xml"/><Relationship Id="rId28" Type="http://schemas.openxmlformats.org/officeDocument/2006/relationships/slide" Target="slides/slide27.xml"/><Relationship Id="rId45" Type="http://schemas.openxmlformats.org/officeDocument/2006/relationships/notesMaster" Target="notesMasters/notesMaster1.xml"/><Relationship Id="rId42" Type="http://schemas.openxmlformats.org/officeDocument/2006/relationships/slide" Target="slides/slide41.xml"/><Relationship Id="rId6" Type="http://schemas.openxmlformats.org/officeDocument/2006/relationships/slide" Target="slides/slide5.xml"/><Relationship Id="rId49" Type="http://schemas.openxmlformats.org/officeDocument/2006/relationships/theme" Target="theme/theme1.xml"/><Relationship Id="rId44" Type="http://schemas.openxmlformats.org/officeDocument/2006/relationships/slide" Target="slides/slide43.xml"/><Relationship Id="rId19" Type="http://schemas.openxmlformats.org/officeDocument/2006/relationships/slide" Target="slides/slide18.xml"/><Relationship Id="rId38" Type="http://schemas.openxmlformats.org/officeDocument/2006/relationships/slide" Target="slides/slide37.xml"/><Relationship Id="rId20" Type="http://schemas.openxmlformats.org/officeDocument/2006/relationships/slide" Target="slides/slide19.xml"/><Relationship Id="rId2" Type="http://schemas.openxmlformats.org/officeDocument/2006/relationships/slide" Target="slides/slide1.xml"/><Relationship Id="rId46" Type="http://schemas.openxmlformats.org/officeDocument/2006/relationships/printerSettings" Target="printerSettings/printerSettings1.bin"/><Relationship Id="rId35" Type="http://schemas.openxmlformats.org/officeDocument/2006/relationships/slide" Target="slides/slide34.xml"/><Relationship Id="rId31" Type="http://schemas.openxmlformats.org/officeDocument/2006/relationships/slide" Target="slides/slide30.xml"/><Relationship Id="rId34" Type="http://schemas.openxmlformats.org/officeDocument/2006/relationships/slide" Target="slides/slide33.xml"/><Relationship Id="rId40" Type="http://schemas.openxmlformats.org/officeDocument/2006/relationships/slide" Target="slides/slide39.xml"/><Relationship Id="rId36" Type="http://schemas.openxmlformats.org/officeDocument/2006/relationships/slide" Target="slides/slide35.xml"/><Relationship Id="rId1" Type="http://schemas.openxmlformats.org/officeDocument/2006/relationships/slideMaster" Target="slideMasters/slideMaster1.xml"/><Relationship Id="rId24" Type="http://schemas.openxmlformats.org/officeDocument/2006/relationships/slide" Target="slides/slide23.xml"/><Relationship Id="rId47" Type="http://schemas.openxmlformats.org/officeDocument/2006/relationships/presProps" Target="presProps.xml"/><Relationship Id="rId48" Type="http://schemas.openxmlformats.org/officeDocument/2006/relationships/viewProps" Target="viewProps.xml"/><Relationship Id="rId8" Type="http://schemas.openxmlformats.org/officeDocument/2006/relationships/slide" Target="slides/slide7.xml"/><Relationship Id="rId13" Type="http://schemas.openxmlformats.org/officeDocument/2006/relationships/slide" Target="slides/slide12.xml"/><Relationship Id="rId32" Type="http://schemas.openxmlformats.org/officeDocument/2006/relationships/slide" Target="slides/slide31.xml"/><Relationship Id="rId37" Type="http://schemas.openxmlformats.org/officeDocument/2006/relationships/slide" Target="slides/slide36.xml"/><Relationship Id="rId12" Type="http://schemas.openxmlformats.org/officeDocument/2006/relationships/slide" Target="slides/slide11.xml"/><Relationship Id="rId3" Type="http://schemas.openxmlformats.org/officeDocument/2006/relationships/slide" Target="slides/slide2.xml"/><Relationship Id="rId23" Type="http://schemas.openxmlformats.org/officeDocument/2006/relationships/slide" Target="slides/slide22.xml"/><Relationship Id="rId26" Type="http://schemas.openxmlformats.org/officeDocument/2006/relationships/slide" Target="slides/slide25.xml"/><Relationship Id="rId30" Type="http://schemas.openxmlformats.org/officeDocument/2006/relationships/slide" Target="slides/slide29.xml"/><Relationship Id="rId11" Type="http://schemas.openxmlformats.org/officeDocument/2006/relationships/slide" Target="slides/slide10.xml"/><Relationship Id="rId29" Type="http://schemas.openxmlformats.org/officeDocument/2006/relationships/slide" Target="slides/slide28.xml"/><Relationship Id="rId16" Type="http://schemas.openxmlformats.org/officeDocument/2006/relationships/slide" Target="slides/slide15.xml"/><Relationship Id="rId33" Type="http://schemas.openxmlformats.org/officeDocument/2006/relationships/slide" Target="slides/slide32.xml"/><Relationship Id="rId41" Type="http://schemas.openxmlformats.org/officeDocument/2006/relationships/slide" Target="slides/slide40.xml"/><Relationship Id="rId5" Type="http://schemas.openxmlformats.org/officeDocument/2006/relationships/slide" Target="slides/slide4.xml"/><Relationship Id="rId15" Type="http://schemas.openxmlformats.org/officeDocument/2006/relationships/slide" Target="slides/slide14.xml"/><Relationship Id="rId22" Type="http://schemas.openxmlformats.org/officeDocument/2006/relationships/slide" Target="slides/slide21.xml"/><Relationship Id="rId21" Type="http://schemas.openxmlformats.org/officeDocument/2006/relationships/slide" Target="slides/slide2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2FE98C9-104F-2346-B8E4-ADD33618AE08}" type="datetimeFigureOut">
              <a:rPr lang="en-US" smtClean="0"/>
              <a:pPr/>
              <a:t>2/14/12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E28B0C7-2800-004A-BEA3-F36DADD83AB6}"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r>
              <a:rPr lang="en-US" sz="1200" kern="1200" dirty="0" smtClean="0">
                <a:solidFill>
                  <a:schemeClr val="tx1"/>
                </a:solidFill>
                <a:latin typeface="+mn-lt"/>
                <a:ea typeface="+mn-ea"/>
                <a:cs typeface="+mn-cs"/>
              </a:rPr>
              <a:t> </a:t>
            </a:r>
            <a:endParaRPr lang="zh-CN" alt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Different countries have different dress codes. But the same point is that you should wear suitably. As we know, the westerners are particular about clothes wearing. On different occasions, they wear different clothes. These occasions can be specified and include wedding, party, church, holyday, business, office and recreation and so on.</a:t>
            </a:r>
            <a:endParaRPr lang="zh-CN" alt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However, still some people hope to be special. For instance, when they are asked to wear black tie, they wear a pair of slippers; when they are invited to barbeque in the open air, they wear a swallow-tailed coat. Anyway, dress code is just dress code but not everybody use the same one.</a:t>
            </a:r>
            <a:endParaRPr lang="zh-CN" alt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 </a:t>
            </a:r>
            <a:endParaRPr lang="zh-CN" alt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Similarly, Chinese people pay much attention to their suit. As China is a very traditional oriental nation, it attaches much importance on etiquettes. Take dress wearing for an example. They think to respect others and esteem themselves, they should wear decent dress. So, it's infrequent to see Chinese girls in the very low dress in public. Wearing like that is a great challenge for them indeed.</a:t>
            </a:r>
            <a:endParaRPr lang="zh-CN" alt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As a foreign tourist who is getting around the coastal cities of China, you will seldom see bikini girls on the seashore. In many aspects, the easterners are more conservative than the westerners. Therefore, if you are a western lady, you are suggested to wear kind of conservative swimming dress. Otherwise, you will become a very eye-catching icon among the people.	</a:t>
            </a:r>
            <a:endParaRPr lang="zh-CN" alt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Bride prefers to wear red clothing in her wedding.	</a:t>
            </a:r>
            <a:endParaRPr lang="zh-CN" alt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During the traditional festivals like the Spring Festival, Chinese people like dressing them up to join the banquet. Mid-aged woman like to wear </a:t>
            </a:r>
            <a:r>
              <a:rPr lang="en-US" sz="1200" kern="1200" dirty="0" err="1" smtClean="0">
                <a:solidFill>
                  <a:schemeClr val="tx1"/>
                </a:solidFill>
                <a:latin typeface="+mn-lt"/>
                <a:ea typeface="+mn-ea"/>
                <a:cs typeface="+mn-cs"/>
              </a:rPr>
              <a:t>cheong-sam</a:t>
            </a:r>
            <a:r>
              <a:rPr lang="en-US" sz="1200" kern="1200" dirty="0" smtClean="0">
                <a:solidFill>
                  <a:schemeClr val="tx1"/>
                </a:solidFill>
                <a:latin typeface="+mn-lt"/>
                <a:ea typeface="+mn-ea"/>
                <a:cs typeface="+mn-cs"/>
              </a:rPr>
              <a:t> or skirt; man usually wear a suit. Indecent dress can make your dignity lost.</a:t>
            </a:r>
            <a:endParaRPr lang="zh-CN" alt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 Compared with senior people, youngsters would like to dress themselves semiformal even when they are on the banquet. Fortunately, the seniors are always very kind to forgive the juniors</a:t>
            </a:r>
            <a:endParaRPr lang="zh-CN" alt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In addition, Chinese people like red color very much. At festivals or great ceremonies, they prefer to wear red clothing. Even if some people don't like red, they also choose brightly-colored clothes. In their mind, red symbolizes luck and fortune; only bright colors can match the atmosphere of festivals. If you travel to China or visit your Chinese relatives during the Spring Festival, please prepare some brightly-colored coat in advance. This is so-called ' When in Rome, do as Romans do.’</a:t>
            </a:r>
            <a:endParaRPr lang="zh-CN" alt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If you are going to visit a Chinese family, please don't worry about your clothing. Although Chinese people value various etiquettes, they are not very fussy about their guests' clothes. As long as you don't wear too weird or body-revealed, it will be fine. Plain clothes are also acceptable.</a:t>
            </a:r>
            <a:endParaRPr lang="zh-CN" alt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 When you're arranged to go on a package tour, you'd better prepare one formal dress at least, as sometimes the travel agency will arrange formal dinners, concerts or operas for you. If you look too unkempt due to your coat, you may not be allowed to enter in. </a:t>
            </a:r>
            <a:endParaRPr lang="zh-CN" altLang="en-US" sz="1200" kern="1200" dirty="0" smtClean="0">
              <a:solidFill>
                <a:schemeClr val="tx1"/>
              </a:solidFill>
              <a:latin typeface="+mn-lt"/>
              <a:ea typeface="+mn-ea"/>
              <a:cs typeface="+mn-cs"/>
            </a:endParaRPr>
          </a:p>
          <a:p>
            <a:endParaRPr lang="en-US" dirty="0" smtClean="0"/>
          </a:p>
          <a:p>
            <a:endParaRPr lang="en-US" dirty="0"/>
          </a:p>
        </p:txBody>
      </p:sp>
      <p:sp>
        <p:nvSpPr>
          <p:cNvPr id="4" name="Slide Number Placeholder 3"/>
          <p:cNvSpPr>
            <a:spLocks noGrp="1"/>
          </p:cNvSpPr>
          <p:nvPr>
            <p:ph type="sldNum" sz="quarter" idx="10"/>
          </p:nvPr>
        </p:nvSpPr>
        <p:spPr/>
        <p:txBody>
          <a:bodyPr/>
          <a:lstStyle/>
          <a:p>
            <a:fld id="{5E28B0C7-2800-004A-BEA3-F36DADD83AB6}" type="slidenum">
              <a:rPr lang="en-US" smtClean="0"/>
              <a:pPr/>
              <a:t>3</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B65DB10-92A0-5248-8C42-59D5305E5A46}" type="slidenum">
              <a:rPr lang="en-US"/>
              <a:pPr/>
              <a:t>16</a:t>
            </a:fld>
            <a:endParaRPr lang="en-US"/>
          </a:p>
        </p:txBody>
      </p:sp>
      <p:sp>
        <p:nvSpPr>
          <p:cNvPr id="278530" name="Rectangle 2"/>
          <p:cNvSpPr>
            <a:spLocks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278531" name="Rectangle 3"/>
          <p:cNvSpPr>
            <a:spLocks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E28B0C7-2800-004A-BEA3-F36DADD83AB6}" type="slidenum">
              <a:rPr lang="en-US" smtClean="0"/>
              <a:pPr/>
              <a:t>29</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0E2D680-715A-E449-8670-FCC5039CDA39}" type="slidenum">
              <a:rPr lang="en-US"/>
              <a:pPr/>
              <a:t>4</a:t>
            </a:fld>
            <a:endParaRPr lang="en-US"/>
          </a:p>
        </p:txBody>
      </p:sp>
      <p:sp>
        <p:nvSpPr>
          <p:cNvPr id="123906" name="Rectangle 1026"/>
          <p:cNvSpPr>
            <a:spLocks noChangeArrowheads="1" noTextEdit="1"/>
          </p:cNvSpPr>
          <p:nvPr>
            <p:ph type="sldImg"/>
          </p:nvPr>
        </p:nvSpPr>
        <p:spPr>
          <a:ln/>
        </p:spPr>
      </p:sp>
      <p:sp>
        <p:nvSpPr>
          <p:cNvPr id="123907" name="Rectangle 1027"/>
          <p:cNvSpPr>
            <a:spLocks noGrp="1" noChangeArrowheads="1"/>
          </p:cNvSpPr>
          <p:nvPr>
            <p:ph type="body" idx="1"/>
          </p:nvPr>
        </p:nvSpPr>
        <p:spPr/>
        <p:txBody>
          <a:bodyPr/>
          <a:lstStyle/>
          <a:p>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322D885-0A79-4B4E-AA90-10D35AA53A70}" type="slidenum">
              <a:rPr lang="en-US"/>
              <a:pPr/>
              <a:t>5</a:t>
            </a:fld>
            <a:endParaRPr lang="en-US"/>
          </a:p>
        </p:txBody>
      </p:sp>
      <p:sp>
        <p:nvSpPr>
          <p:cNvPr id="47106" name="Rectangle 2"/>
          <p:cNvSpPr>
            <a:spLocks noChangeArrowheads="1" noTextEdit="1"/>
          </p:cNvSpPr>
          <p:nvPr>
            <p:ph type="sldImg"/>
          </p:nvPr>
        </p:nvSpPr>
        <p:spPr>
          <a:ln/>
        </p:spPr>
      </p:sp>
      <p:sp>
        <p:nvSpPr>
          <p:cNvPr id="4710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1229FF7-6603-F14F-A7D3-5D681034289D}" type="slidenum">
              <a:rPr lang="en-US"/>
              <a:pPr/>
              <a:t>6</a:t>
            </a:fld>
            <a:endParaRPr lang="en-US"/>
          </a:p>
        </p:txBody>
      </p:sp>
      <p:sp>
        <p:nvSpPr>
          <p:cNvPr id="53250" name="Rectangle 2"/>
          <p:cNvSpPr>
            <a:spLocks noChangeArrowheads="1" noTextEdit="1"/>
          </p:cNvSpPr>
          <p:nvPr>
            <p:ph type="sldImg"/>
          </p:nvPr>
        </p:nvSpPr>
        <p:spPr>
          <a:ln/>
        </p:spPr>
      </p:sp>
      <p:sp>
        <p:nvSpPr>
          <p:cNvPr id="5325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1FAD7B6-FC7B-314A-8ED6-B4237287FFCC}" type="slidenum">
              <a:rPr lang="en-US"/>
              <a:pPr/>
              <a:t>7</a:t>
            </a:fld>
            <a:endParaRPr lang="en-US"/>
          </a:p>
        </p:txBody>
      </p:sp>
      <p:sp>
        <p:nvSpPr>
          <p:cNvPr id="56322" name="Rectangle 2"/>
          <p:cNvSpPr>
            <a:spLocks noChangeArrowheads="1" noTextEdit="1"/>
          </p:cNvSpPr>
          <p:nvPr>
            <p:ph type="sldImg"/>
          </p:nvPr>
        </p:nvSpPr>
        <p:spPr>
          <a:ln/>
        </p:spPr>
      </p:sp>
      <p:sp>
        <p:nvSpPr>
          <p:cNvPr id="5632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0EA7B18-6F97-254F-806B-8BA3F7AFB761}" type="slidenum">
              <a:rPr lang="en-US"/>
              <a:pPr/>
              <a:t>8</a:t>
            </a:fld>
            <a:endParaRPr lang="en-US"/>
          </a:p>
        </p:txBody>
      </p:sp>
      <p:sp>
        <p:nvSpPr>
          <p:cNvPr id="117762" name="Rectangle 1026"/>
          <p:cNvSpPr>
            <a:spLocks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117763" name="Rectangle 1027"/>
          <p:cNvSpPr>
            <a:spLocks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D6D071F-3634-7A49-A71C-C4001B30C8D4}" type="slidenum">
              <a:rPr lang="en-US"/>
              <a:pPr/>
              <a:t>9</a:t>
            </a:fld>
            <a:endParaRPr lang="en-US"/>
          </a:p>
        </p:txBody>
      </p:sp>
      <p:sp>
        <p:nvSpPr>
          <p:cNvPr id="115714" name="Rectangle 2"/>
          <p:cNvSpPr>
            <a:spLocks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115715" name="Rectangle 3"/>
          <p:cNvSpPr>
            <a:spLocks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27D110F-F1BA-E947-B165-AA774A032AE2}" type="slidenum">
              <a:rPr lang="en-US"/>
              <a:pPr/>
              <a:t>10</a:t>
            </a:fld>
            <a:endParaRPr lang="en-US"/>
          </a:p>
        </p:txBody>
      </p:sp>
      <p:sp>
        <p:nvSpPr>
          <p:cNvPr id="96258" name="Rectangle 2"/>
          <p:cNvSpPr>
            <a:spLocks noChangeArrowheads="1" noTextEdit="1"/>
          </p:cNvSpPr>
          <p:nvPr>
            <p:ph type="sldImg"/>
          </p:nvPr>
        </p:nvSpPr>
        <p:spPr>
          <a:ln/>
        </p:spPr>
      </p:sp>
      <p:sp>
        <p:nvSpPr>
          <p:cNvPr id="9625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The order states clothes should not be wrinkled, filthy, tight-fitting, transparent or over exposed. Heavy makeup and conspicuous jewelries are banned as well as dying hair or painting fingernails.</a:t>
            </a:r>
            <a:endParaRPr lang="en-US" dirty="0" smtClean="0"/>
          </a:p>
          <a:p>
            <a:endParaRPr lang="en-US" dirty="0"/>
          </a:p>
        </p:txBody>
      </p:sp>
      <p:sp>
        <p:nvSpPr>
          <p:cNvPr id="4" name="Slide Number Placeholder 3"/>
          <p:cNvSpPr>
            <a:spLocks noGrp="1"/>
          </p:cNvSpPr>
          <p:nvPr>
            <p:ph type="sldNum" sz="quarter" idx="10"/>
          </p:nvPr>
        </p:nvSpPr>
        <p:spPr/>
        <p:txBody>
          <a:bodyPr/>
          <a:lstStyle/>
          <a:p>
            <a:fld id="{5E28B0C7-2800-004A-BEA3-F36DADD83AB6}" type="slidenum">
              <a:rPr lang="en-US" smtClean="0"/>
              <a:pPr/>
              <a:t>11</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4.png"/><Relationship Id="rId3" Type="http://schemas.openxmlformats.org/officeDocument/2006/relationships/image" Target="../media/image5.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7.png"/><Relationship Id="rId3" Type="http://schemas.openxmlformats.org/officeDocument/2006/relationships/image" Target="../media/image8.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png"/><Relationship Id="rId3" Type="http://schemas.openxmlformats.org/officeDocument/2006/relationships/image" Target="../media/image7.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4" Type="http://schemas.openxmlformats.org/officeDocument/2006/relationships/image" Target="../media/image7.png"/><Relationship Id="rId1" Type="http://schemas.openxmlformats.org/officeDocument/2006/relationships/slideMaster" Target="../slideMasters/slideMaster1.xml"/><Relationship Id="rId2" Type="http://schemas.openxmlformats.org/officeDocument/2006/relationships/image" Target="../media/image4.png"/><Relationship Id="rId3" Type="http://schemas.openxmlformats.org/officeDocument/2006/relationships/image" Target="../media/image8.png"/></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4" Type="http://schemas.openxmlformats.org/officeDocument/2006/relationships/image" Target="../media/image6.png"/><Relationship Id="rId1" Type="http://schemas.openxmlformats.org/officeDocument/2006/relationships/slideMaster" Target="../slideMasters/slideMaster1.xml"/><Relationship Id="rId2" Type="http://schemas.openxmlformats.org/officeDocument/2006/relationships/image" Target="../media/image4.png"/><Relationship Id="rId3" Type="http://schemas.openxmlformats.org/officeDocument/2006/relationships/image" Target="../media/image8.png"/></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4" Type="http://schemas.openxmlformats.org/officeDocument/2006/relationships/image" Target="../media/image6.png"/><Relationship Id="rId1" Type="http://schemas.openxmlformats.org/officeDocument/2006/relationships/slideMaster" Target="../slideMasters/slideMaster1.xml"/><Relationship Id="rId2" Type="http://schemas.openxmlformats.org/officeDocument/2006/relationships/image" Target="../media/image4.png"/><Relationship Id="rId3" Type="http://schemas.openxmlformats.org/officeDocument/2006/relationships/image" Target="../media/image5.png"/></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title" preserve="1">
  <p:cSld name="Title Slide">
    <p:spTree>
      <p:nvGrpSpPr>
        <p:cNvPr id="1" name=""/>
        <p:cNvGrpSpPr/>
        <p:nvPr/>
      </p:nvGrpSpPr>
      <p:grpSpPr>
        <a:xfrm>
          <a:off x="0" y="0"/>
          <a:ext cx="0" cy="0"/>
          <a:chOff x="0" y="0"/>
          <a:chExt cx="0" cy="0"/>
        </a:xfrm>
      </p:grpSpPr>
      <p:pic>
        <p:nvPicPr>
          <p:cNvPr id="8" name="Picture 7" descr="TitlePageOverlay.png"/>
          <p:cNvPicPr>
            <a:picLocks noChangeAspect="1"/>
          </p:cNvPicPr>
          <p:nvPr/>
        </p:nvPicPr>
        <p:blipFill>
          <a:blip r:embed="rId2"/>
          <a:stretch>
            <a:fillRect/>
          </a:stretch>
        </p:blipFill>
        <p:spPr>
          <a:xfrm>
            <a:off x="0" y="0"/>
            <a:ext cx="9144000" cy="6858000"/>
          </a:xfrm>
          <a:prstGeom prst="rect">
            <a:avLst/>
          </a:prstGeom>
        </p:spPr>
      </p:pic>
      <p:sp>
        <p:nvSpPr>
          <p:cNvPr id="2" name="Title 1"/>
          <p:cNvSpPr>
            <a:spLocks noGrp="1"/>
          </p:cNvSpPr>
          <p:nvPr>
            <p:ph type="ctrTitle"/>
          </p:nvPr>
        </p:nvSpPr>
        <p:spPr>
          <a:xfrm>
            <a:off x="571500" y="1676401"/>
            <a:ext cx="8001000" cy="2424766"/>
          </a:xfrm>
        </p:spPr>
        <p:txBody>
          <a:bodyPr anchor="b" anchorCtr="0">
            <a:noAutofit/>
          </a:bodyPr>
          <a:lstStyle>
            <a:lvl1pPr>
              <a:defRPr sz="5600">
                <a:solidFill>
                  <a:schemeClr val="tx1"/>
                </a:solidFill>
              </a:defRPr>
            </a:lvl1pPr>
          </a:lstStyle>
          <a:p>
            <a:r>
              <a:rPr lang="en-US" smtClean="0"/>
              <a:t>Click to edit Master title style</a:t>
            </a:r>
            <a:endParaRPr/>
          </a:p>
        </p:txBody>
      </p:sp>
      <p:sp>
        <p:nvSpPr>
          <p:cNvPr id="3" name="Subtitle 2"/>
          <p:cNvSpPr>
            <a:spLocks noGrp="1"/>
          </p:cNvSpPr>
          <p:nvPr>
            <p:ph type="subTitle" idx="1"/>
          </p:nvPr>
        </p:nvSpPr>
        <p:spPr>
          <a:xfrm>
            <a:off x="571500" y="4419600"/>
            <a:ext cx="8001000" cy="1219200"/>
          </a:xfrm>
        </p:spPr>
        <p:txBody>
          <a:bodyPr/>
          <a:lstStyle>
            <a:lvl1pPr marL="0" indent="0" algn="ctr">
              <a:spcAft>
                <a:spcPts val="0"/>
              </a:spcAft>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a:p>
        </p:txBody>
      </p:sp>
      <p:sp>
        <p:nvSpPr>
          <p:cNvPr id="4" name="Date Placeholder 3"/>
          <p:cNvSpPr>
            <a:spLocks noGrp="1"/>
          </p:cNvSpPr>
          <p:nvPr>
            <p:ph type="dt" sz="half" idx="10"/>
          </p:nvPr>
        </p:nvSpPr>
        <p:spPr/>
        <p:txBody>
          <a:bodyPr/>
          <a:lstStyle/>
          <a:p>
            <a:fld id="{6D23A47A-DA78-3148-97DD-A1C70882F840}" type="datetimeFigureOut">
              <a:rPr lang="en-US" smtClean="0"/>
              <a:pPr/>
              <a:t>2/14/12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6CB224D-00A9-8940-B4AD-A1EEB30B14BF}" type="slidenum">
              <a:rPr lang="en-US" smtClean="0"/>
              <a:pPr/>
              <a:t>‹#›</a:t>
            </a:fld>
            <a:endParaRPr lang="en-US"/>
          </a:p>
        </p:txBody>
      </p:sp>
      <p:pic>
        <p:nvPicPr>
          <p:cNvPr id="9" name="Picture 8" descr="standardRule.png"/>
          <p:cNvPicPr>
            <a:picLocks noChangeAspect="1"/>
          </p:cNvPicPr>
          <p:nvPr/>
        </p:nvPicPr>
        <p:blipFill>
          <a:blip r:embed="rId3"/>
          <a:stretch>
            <a:fillRect/>
          </a:stretch>
        </p:blipFill>
        <p:spPr>
          <a:xfrm>
            <a:off x="2705100" y="4191000"/>
            <a:ext cx="3733800" cy="152400"/>
          </a:xfrm>
          <a:prstGeom prst="rect">
            <a:avLst/>
          </a:prstGeom>
          <a:effectLst>
            <a:outerShdw blurRad="25400" sx="101000" sy="101000" algn="ctr" rotWithShape="0">
              <a:prstClr val="black">
                <a:alpha val="40000"/>
              </a:prstClr>
            </a:outerShdw>
          </a:effectLst>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94360" y="434609"/>
            <a:ext cx="3749040" cy="1709928"/>
          </a:xfrm>
        </p:spPr>
        <p:txBody>
          <a:bodyPr vert="horz" lIns="91440" tIns="45720" rIns="91440" bIns="45720" rtlCol="0" anchor="b">
            <a:noAutofit/>
          </a:bodyPr>
          <a:lstStyle>
            <a:lvl1pPr algn="ctr" defTabSz="914400" rtl="0" eaLnBrk="1" latinLnBrk="0" hangingPunct="1">
              <a:spcBef>
                <a:spcPct val="0"/>
              </a:spcBef>
              <a:buNone/>
              <a:defRPr sz="3600" b="0" kern="1200">
                <a:solidFill>
                  <a:schemeClr val="tx1"/>
                </a:solidFill>
                <a:latin typeface="+mj-lt"/>
                <a:ea typeface="+mj-ea"/>
                <a:cs typeface="+mj-cs"/>
              </a:defRPr>
            </a:lvl1pPr>
          </a:lstStyle>
          <a:p>
            <a:r>
              <a:rPr lang="en-US" smtClean="0"/>
              <a:t>Click to edit Master title style</a:t>
            </a:r>
            <a:endParaRPr/>
          </a:p>
        </p:txBody>
      </p:sp>
      <p:sp>
        <p:nvSpPr>
          <p:cNvPr id="4" name="Text Placeholder 3"/>
          <p:cNvSpPr>
            <a:spLocks noGrp="1"/>
          </p:cNvSpPr>
          <p:nvPr>
            <p:ph type="body" sz="half" idx="2"/>
          </p:nvPr>
        </p:nvSpPr>
        <p:spPr>
          <a:xfrm>
            <a:off x="594360" y="2551176"/>
            <a:ext cx="3749040" cy="3145536"/>
          </a:xfrm>
        </p:spPr>
        <p:txBody>
          <a:bodyPr vert="horz" lIns="91440" tIns="45720" rIns="91440" bIns="45720" rtlCol="0">
            <a:normAutofit/>
          </a:bodyPr>
          <a:lstStyle>
            <a:lvl1pPr marL="0" indent="0">
              <a:buNone/>
              <a:defRPr sz="1800" kern="1200">
                <a:solidFill>
                  <a:schemeClr val="tx1"/>
                </a:solidFill>
                <a:latin typeface="+mn-lt"/>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lgn="ctr" defTabSz="914400" rtl="0" eaLnBrk="1" latinLnBrk="0" hangingPunct="1">
              <a:spcBef>
                <a:spcPts val="0"/>
              </a:spcBef>
              <a:spcAft>
                <a:spcPts val="1800"/>
              </a:spcAft>
              <a:buFont typeface="Wingdings 2" pitchFamily="18" charset="2"/>
              <a:buNone/>
            </a:pPr>
            <a:r>
              <a:rPr lang="en-US" smtClean="0"/>
              <a:t>Click to edit Master text styles</a:t>
            </a:r>
          </a:p>
        </p:txBody>
      </p:sp>
      <p:sp>
        <p:nvSpPr>
          <p:cNvPr id="5" name="Date Placeholder 4"/>
          <p:cNvSpPr>
            <a:spLocks noGrp="1"/>
          </p:cNvSpPr>
          <p:nvPr>
            <p:ph type="dt" sz="half" idx="10"/>
          </p:nvPr>
        </p:nvSpPr>
        <p:spPr/>
        <p:txBody>
          <a:bodyPr/>
          <a:lstStyle/>
          <a:p>
            <a:fld id="{6D23A47A-DA78-3148-97DD-A1C70882F840}" type="datetimeFigureOut">
              <a:rPr lang="en-US" smtClean="0"/>
              <a:pPr/>
              <a:t>2/14/12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6CB224D-00A9-8940-B4AD-A1EEB30B14BF}" type="slidenum">
              <a:rPr lang="en-US" smtClean="0"/>
              <a:pPr/>
              <a:t>‹#›</a:t>
            </a:fld>
            <a:endParaRPr lang="en-US"/>
          </a:p>
        </p:txBody>
      </p:sp>
      <p:pic>
        <p:nvPicPr>
          <p:cNvPr id="8" name="Picture 7" descr="shortRule.png"/>
          <p:cNvPicPr>
            <a:picLocks noChangeAspect="1"/>
          </p:cNvPicPr>
          <p:nvPr/>
        </p:nvPicPr>
        <p:blipFill>
          <a:blip r:embed="rId2"/>
          <a:stretch>
            <a:fillRect/>
          </a:stretch>
        </p:blipFill>
        <p:spPr>
          <a:xfrm>
            <a:off x="1222898" y="2305609"/>
            <a:ext cx="2495550" cy="95250"/>
          </a:xfrm>
          <a:prstGeom prst="rect">
            <a:avLst/>
          </a:prstGeom>
          <a:effectLst>
            <a:outerShdw blurRad="25400" sx="101000" sy="101000" algn="ctr" rotWithShape="0">
              <a:prstClr val="black">
                <a:alpha val="40000"/>
              </a:prstClr>
            </a:outerShdw>
          </a:effectLst>
        </p:spPr>
      </p:pic>
      <p:pic>
        <p:nvPicPr>
          <p:cNvPr id="11" name="Picture 10" descr="parAvion.png"/>
          <p:cNvPicPr>
            <a:picLocks noChangeAspect="1"/>
          </p:cNvPicPr>
          <p:nvPr/>
        </p:nvPicPr>
        <p:blipFill>
          <a:blip r:embed="rId3"/>
          <a:stretch>
            <a:fillRect/>
          </a:stretch>
        </p:blipFill>
        <p:spPr>
          <a:xfrm rot="308222">
            <a:off x="6798020" y="538594"/>
            <a:ext cx="1808485" cy="516710"/>
          </a:xfrm>
          <a:prstGeom prst="rect">
            <a:avLst/>
          </a:prstGeom>
        </p:spPr>
      </p:pic>
      <p:sp>
        <p:nvSpPr>
          <p:cNvPr id="3" name="Picture Placeholder 2"/>
          <p:cNvSpPr>
            <a:spLocks noGrp="1"/>
          </p:cNvSpPr>
          <p:nvPr>
            <p:ph type="pic" idx="1"/>
          </p:nvPr>
        </p:nvSpPr>
        <p:spPr>
          <a:xfrm rot="150174">
            <a:off x="4827538" y="836203"/>
            <a:ext cx="3657600" cy="4937760"/>
          </a:xfrm>
          <a:solidFill>
            <a:srgbClr val="FFFFFF">
              <a:shade val="85000"/>
            </a:srgbClr>
          </a:solidFill>
          <a:ln w="31750" cap="sq">
            <a:solidFill>
              <a:srgbClr val="FDFDFD"/>
            </a:solidFill>
            <a:miter lim="800000"/>
          </a:ln>
          <a:effectLst>
            <a:outerShdw blurRad="88900" dist="44450" dir="7560000" sy="98000" kx="110000" ky="200000" algn="tl" rotWithShape="0">
              <a:srgbClr val="000000">
                <a:alpha val="20000"/>
              </a:srgbClr>
            </a:outerShdw>
          </a:effectLst>
          <a:scene3d>
            <a:camera prst="perspectiveRelaxed">
              <a:rot lat="0" lon="0" rev="0"/>
            </a:camera>
            <a:lightRig rig="twoPt" dir="t">
              <a:rot lat="0" lon="0" rev="7200000"/>
            </a:lightRig>
          </a:scene3d>
          <a:sp3d prstMaterial="matte">
            <a:bevelT w="22860" h="12700"/>
            <a:contourClr>
              <a:srgbClr val="FFFFFF"/>
            </a:contourClr>
          </a:sp3d>
        </p:spPr>
        <p:txBody>
          <a:bodyPr>
            <a:normAutofit/>
          </a:bodyPr>
          <a:lstStyle>
            <a:lvl1pPr marL="0" indent="0">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picTx" preserve="1">
  <p:cSld name="Picture above Caption">
    <p:spTree>
      <p:nvGrpSpPr>
        <p:cNvPr id="1" name=""/>
        <p:cNvGrpSpPr/>
        <p:nvPr/>
      </p:nvGrpSpPr>
      <p:grpSpPr>
        <a:xfrm>
          <a:off x="0" y="0"/>
          <a:ext cx="0" cy="0"/>
          <a:chOff x="0" y="0"/>
          <a:chExt cx="0" cy="0"/>
        </a:xfrm>
      </p:grpSpPr>
      <p:pic>
        <p:nvPicPr>
          <p:cNvPr id="12" name="Picture 11" descr="TitlePageOverlay.png"/>
          <p:cNvPicPr>
            <a:picLocks noChangeAspect="1"/>
          </p:cNvPicPr>
          <p:nvPr/>
        </p:nvPicPr>
        <p:blipFill>
          <a:blip r:embed="rId2"/>
          <a:stretch>
            <a:fillRect/>
          </a:stretch>
        </p:blipFill>
        <p:spPr>
          <a:xfrm>
            <a:off x="0" y="0"/>
            <a:ext cx="9144000" cy="6858000"/>
          </a:xfrm>
          <a:prstGeom prst="rect">
            <a:avLst/>
          </a:prstGeom>
        </p:spPr>
      </p:pic>
      <p:sp>
        <p:nvSpPr>
          <p:cNvPr id="2" name="Title 1"/>
          <p:cNvSpPr>
            <a:spLocks noGrp="1"/>
          </p:cNvSpPr>
          <p:nvPr>
            <p:ph type="title"/>
          </p:nvPr>
        </p:nvSpPr>
        <p:spPr>
          <a:xfrm>
            <a:off x="571500" y="2924825"/>
            <a:ext cx="8001000" cy="1709928"/>
          </a:xfrm>
        </p:spPr>
        <p:txBody>
          <a:bodyPr vert="horz" lIns="91440" tIns="45720" rIns="91440" bIns="45720" rtlCol="0" anchor="b">
            <a:noAutofit/>
          </a:bodyPr>
          <a:lstStyle>
            <a:lvl1pPr algn="ctr" defTabSz="914400" rtl="0" eaLnBrk="1" latinLnBrk="0" hangingPunct="1">
              <a:spcBef>
                <a:spcPct val="0"/>
              </a:spcBef>
              <a:buNone/>
              <a:defRPr sz="4000" b="0" kern="1200">
                <a:solidFill>
                  <a:schemeClr val="tx1"/>
                </a:solidFill>
                <a:latin typeface="+mj-lt"/>
                <a:ea typeface="+mj-ea"/>
                <a:cs typeface="+mj-cs"/>
              </a:defRPr>
            </a:lvl1pPr>
          </a:lstStyle>
          <a:p>
            <a:r>
              <a:rPr lang="en-US" smtClean="0"/>
              <a:t>Click to edit Master title style</a:t>
            </a:r>
            <a:endParaRPr/>
          </a:p>
        </p:txBody>
      </p:sp>
      <p:sp>
        <p:nvSpPr>
          <p:cNvPr id="4" name="Text Placeholder 3"/>
          <p:cNvSpPr>
            <a:spLocks noGrp="1"/>
          </p:cNvSpPr>
          <p:nvPr>
            <p:ph type="body" sz="half" idx="2"/>
          </p:nvPr>
        </p:nvSpPr>
        <p:spPr>
          <a:xfrm>
            <a:off x="571500" y="4800600"/>
            <a:ext cx="8001000" cy="1219200"/>
          </a:xfrm>
        </p:spPr>
        <p:txBody>
          <a:bodyPr vert="horz" lIns="91440" tIns="45720" rIns="91440" bIns="45720" rtlCol="0">
            <a:normAutofit/>
          </a:bodyPr>
          <a:lstStyle>
            <a:lvl1pPr marL="0" indent="0" algn="ctr">
              <a:spcAft>
                <a:spcPts val="0"/>
              </a:spcAft>
              <a:buNone/>
              <a:defRPr sz="1800" kern="1200">
                <a:solidFill>
                  <a:schemeClr val="tx1"/>
                </a:solidFill>
                <a:latin typeface="+mn-lt"/>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lgn="ctr" defTabSz="914400" rtl="0" eaLnBrk="1" latinLnBrk="0" hangingPunct="1">
              <a:spcBef>
                <a:spcPts val="0"/>
              </a:spcBef>
              <a:spcAft>
                <a:spcPts val="1800"/>
              </a:spcAft>
              <a:buFont typeface="Wingdings 2" pitchFamily="18" charset="2"/>
              <a:buNone/>
            </a:pPr>
            <a:r>
              <a:rPr lang="en-US" smtClean="0"/>
              <a:t>Click to edit Master text styles</a:t>
            </a:r>
          </a:p>
        </p:txBody>
      </p:sp>
      <p:sp>
        <p:nvSpPr>
          <p:cNvPr id="5" name="Date Placeholder 4"/>
          <p:cNvSpPr>
            <a:spLocks noGrp="1"/>
          </p:cNvSpPr>
          <p:nvPr>
            <p:ph type="dt" sz="half" idx="10"/>
          </p:nvPr>
        </p:nvSpPr>
        <p:spPr/>
        <p:txBody>
          <a:bodyPr/>
          <a:lstStyle/>
          <a:p>
            <a:fld id="{6D23A47A-DA78-3148-97DD-A1C70882F840}" type="datetimeFigureOut">
              <a:rPr lang="en-US" smtClean="0"/>
              <a:pPr/>
              <a:t>2/14/12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6CB224D-00A9-8940-B4AD-A1EEB30B14BF}" type="slidenum">
              <a:rPr lang="en-US" smtClean="0"/>
              <a:pPr/>
              <a:t>‹#›</a:t>
            </a:fld>
            <a:endParaRPr lang="en-US"/>
          </a:p>
        </p:txBody>
      </p:sp>
      <p:pic>
        <p:nvPicPr>
          <p:cNvPr id="8" name="Picture 7" descr="shortRule.png"/>
          <p:cNvPicPr>
            <a:picLocks noChangeAspect="1"/>
          </p:cNvPicPr>
          <p:nvPr/>
        </p:nvPicPr>
        <p:blipFill>
          <a:blip r:embed="rId3"/>
          <a:stretch>
            <a:fillRect/>
          </a:stretch>
        </p:blipFill>
        <p:spPr>
          <a:xfrm>
            <a:off x="3324225" y="4666129"/>
            <a:ext cx="2495550" cy="95250"/>
          </a:xfrm>
          <a:prstGeom prst="rect">
            <a:avLst/>
          </a:prstGeom>
          <a:effectLst>
            <a:outerShdw blurRad="25400" sx="101000" sy="101000" algn="ctr" rotWithShape="0">
              <a:prstClr val="black">
                <a:alpha val="40000"/>
              </a:prstClr>
            </a:outerShdw>
          </a:effectLst>
        </p:spPr>
      </p:pic>
      <p:sp>
        <p:nvSpPr>
          <p:cNvPr id="3" name="Picture Placeholder 2"/>
          <p:cNvSpPr>
            <a:spLocks noGrp="1"/>
          </p:cNvSpPr>
          <p:nvPr>
            <p:ph type="pic" idx="1"/>
          </p:nvPr>
        </p:nvSpPr>
        <p:spPr>
          <a:xfrm rot="21355093">
            <a:off x="2359666" y="458370"/>
            <a:ext cx="4424669" cy="3079124"/>
          </a:xfrm>
          <a:solidFill>
            <a:srgbClr val="FFFFFF">
              <a:shade val="85000"/>
            </a:srgbClr>
          </a:solidFill>
          <a:ln w="31750" cap="sq">
            <a:solidFill>
              <a:srgbClr val="FDFDFD"/>
            </a:solidFill>
            <a:miter lim="800000"/>
          </a:ln>
          <a:effectLst>
            <a:outerShdw blurRad="88900" dist="44450" dir="900000" sy="98000" kx="110000" ky="200000" algn="tl" rotWithShape="0">
              <a:srgbClr val="000000">
                <a:alpha val="20000"/>
              </a:srgbClr>
            </a:outerShdw>
          </a:effectLst>
          <a:scene3d>
            <a:camera prst="perspectiveRelaxed">
              <a:rot lat="0" lon="0" rev="0"/>
            </a:camera>
            <a:lightRig rig="twoPt" dir="t">
              <a:rot lat="0" lon="0" rev="7200000"/>
            </a:lightRig>
          </a:scene3d>
          <a:sp3d prstMaterial="matte">
            <a:bevelT w="22860" h="12700"/>
            <a:contourClr>
              <a:srgbClr val="FFFFFF"/>
            </a:contourClr>
          </a:sp3d>
        </p:spPr>
        <p:txBody>
          <a:bodyPr>
            <a:normAutofit/>
          </a:bodyPr>
          <a:lstStyle>
            <a:lvl1pPr marL="0" indent="0">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picTx" preserve="1">
  <p:cSld name="2 Pictures above Caption">
    <p:spTree>
      <p:nvGrpSpPr>
        <p:cNvPr id="1" name=""/>
        <p:cNvGrpSpPr/>
        <p:nvPr/>
      </p:nvGrpSpPr>
      <p:grpSpPr>
        <a:xfrm>
          <a:off x="0" y="0"/>
          <a:ext cx="0" cy="0"/>
          <a:chOff x="0" y="0"/>
          <a:chExt cx="0" cy="0"/>
        </a:xfrm>
      </p:grpSpPr>
      <p:pic>
        <p:nvPicPr>
          <p:cNvPr id="12" name="Picture 11" descr="TitlePageOverlay.png"/>
          <p:cNvPicPr>
            <a:picLocks noChangeAspect="1"/>
          </p:cNvPicPr>
          <p:nvPr/>
        </p:nvPicPr>
        <p:blipFill>
          <a:blip r:embed="rId2"/>
          <a:stretch>
            <a:fillRect/>
          </a:stretch>
        </p:blipFill>
        <p:spPr>
          <a:xfrm>
            <a:off x="0" y="0"/>
            <a:ext cx="9144000" cy="6858000"/>
          </a:xfrm>
          <a:prstGeom prst="rect">
            <a:avLst/>
          </a:prstGeom>
        </p:spPr>
      </p:pic>
      <p:pic>
        <p:nvPicPr>
          <p:cNvPr id="11" name="Picture 10" descr="parAvion.png"/>
          <p:cNvPicPr>
            <a:picLocks noChangeAspect="1"/>
          </p:cNvPicPr>
          <p:nvPr/>
        </p:nvPicPr>
        <p:blipFill>
          <a:blip r:embed="rId3"/>
          <a:stretch>
            <a:fillRect/>
          </a:stretch>
        </p:blipFill>
        <p:spPr>
          <a:xfrm rot="308222">
            <a:off x="6835967" y="278688"/>
            <a:ext cx="1695954" cy="484558"/>
          </a:xfrm>
          <a:prstGeom prst="rect">
            <a:avLst/>
          </a:prstGeom>
        </p:spPr>
      </p:pic>
      <p:sp>
        <p:nvSpPr>
          <p:cNvPr id="2" name="Title 1"/>
          <p:cNvSpPr>
            <a:spLocks noGrp="1"/>
          </p:cNvSpPr>
          <p:nvPr>
            <p:ph type="title"/>
          </p:nvPr>
        </p:nvSpPr>
        <p:spPr>
          <a:xfrm>
            <a:off x="571500" y="2924825"/>
            <a:ext cx="8001000" cy="1709928"/>
          </a:xfrm>
        </p:spPr>
        <p:txBody>
          <a:bodyPr vert="horz" lIns="91440" tIns="45720" rIns="91440" bIns="45720" rtlCol="0" anchor="b">
            <a:noAutofit/>
          </a:bodyPr>
          <a:lstStyle>
            <a:lvl1pPr algn="ctr" defTabSz="914400" rtl="0" eaLnBrk="1" latinLnBrk="0" hangingPunct="1">
              <a:spcBef>
                <a:spcPct val="0"/>
              </a:spcBef>
              <a:buNone/>
              <a:defRPr sz="4000" b="0" kern="1200">
                <a:solidFill>
                  <a:schemeClr val="tx1"/>
                </a:solidFill>
                <a:latin typeface="+mj-lt"/>
                <a:ea typeface="+mj-ea"/>
                <a:cs typeface="+mj-cs"/>
              </a:defRPr>
            </a:lvl1pPr>
          </a:lstStyle>
          <a:p>
            <a:r>
              <a:rPr lang="en-US" smtClean="0"/>
              <a:t>Click to edit Master title style</a:t>
            </a:r>
            <a:endParaRPr/>
          </a:p>
        </p:txBody>
      </p:sp>
      <p:sp>
        <p:nvSpPr>
          <p:cNvPr id="4" name="Text Placeholder 3"/>
          <p:cNvSpPr>
            <a:spLocks noGrp="1"/>
          </p:cNvSpPr>
          <p:nvPr>
            <p:ph type="body" sz="half" idx="2"/>
          </p:nvPr>
        </p:nvSpPr>
        <p:spPr>
          <a:xfrm>
            <a:off x="571500" y="4800600"/>
            <a:ext cx="8001000" cy="1219200"/>
          </a:xfrm>
        </p:spPr>
        <p:txBody>
          <a:bodyPr vert="horz" lIns="91440" tIns="45720" rIns="91440" bIns="45720" rtlCol="0">
            <a:normAutofit/>
          </a:bodyPr>
          <a:lstStyle>
            <a:lvl1pPr marL="0" indent="0" algn="ctr">
              <a:spcAft>
                <a:spcPts val="0"/>
              </a:spcAft>
              <a:buNone/>
              <a:defRPr sz="1800" kern="1200">
                <a:solidFill>
                  <a:schemeClr val="tx1"/>
                </a:solidFill>
                <a:latin typeface="+mn-lt"/>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lgn="ctr" defTabSz="914400" rtl="0" eaLnBrk="1" latinLnBrk="0" hangingPunct="1">
              <a:spcBef>
                <a:spcPts val="0"/>
              </a:spcBef>
              <a:spcAft>
                <a:spcPts val="1800"/>
              </a:spcAft>
              <a:buFont typeface="Wingdings 2" pitchFamily="18" charset="2"/>
              <a:buNone/>
            </a:pPr>
            <a:r>
              <a:rPr lang="en-US" smtClean="0"/>
              <a:t>Click to edit Master text styles</a:t>
            </a:r>
          </a:p>
        </p:txBody>
      </p:sp>
      <p:sp>
        <p:nvSpPr>
          <p:cNvPr id="5" name="Date Placeholder 4"/>
          <p:cNvSpPr>
            <a:spLocks noGrp="1"/>
          </p:cNvSpPr>
          <p:nvPr>
            <p:ph type="dt" sz="half" idx="10"/>
          </p:nvPr>
        </p:nvSpPr>
        <p:spPr/>
        <p:txBody>
          <a:bodyPr/>
          <a:lstStyle/>
          <a:p>
            <a:fld id="{6D23A47A-DA78-3148-97DD-A1C70882F840}" type="datetimeFigureOut">
              <a:rPr lang="en-US" smtClean="0"/>
              <a:pPr/>
              <a:t>2/14/12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6CB224D-00A9-8940-B4AD-A1EEB30B14BF}" type="slidenum">
              <a:rPr lang="en-US" smtClean="0"/>
              <a:pPr/>
              <a:t>‹#›</a:t>
            </a:fld>
            <a:endParaRPr lang="en-US"/>
          </a:p>
        </p:txBody>
      </p:sp>
      <p:pic>
        <p:nvPicPr>
          <p:cNvPr id="8" name="Picture 7" descr="shortRule.png"/>
          <p:cNvPicPr>
            <a:picLocks noChangeAspect="1"/>
          </p:cNvPicPr>
          <p:nvPr/>
        </p:nvPicPr>
        <p:blipFill>
          <a:blip r:embed="rId4"/>
          <a:stretch>
            <a:fillRect/>
          </a:stretch>
        </p:blipFill>
        <p:spPr>
          <a:xfrm>
            <a:off x="3324225" y="4666129"/>
            <a:ext cx="2495550" cy="95250"/>
          </a:xfrm>
          <a:prstGeom prst="rect">
            <a:avLst/>
          </a:prstGeom>
          <a:effectLst>
            <a:outerShdw blurRad="25400" sx="101000" sy="101000" algn="ctr" rotWithShape="0">
              <a:prstClr val="black">
                <a:alpha val="40000"/>
              </a:prstClr>
            </a:outerShdw>
          </a:effectLst>
        </p:spPr>
      </p:pic>
      <p:pic>
        <p:nvPicPr>
          <p:cNvPr id="13" name="Picture 12" descr="parAvion.png"/>
          <p:cNvPicPr>
            <a:picLocks noChangeAspect="1"/>
          </p:cNvPicPr>
          <p:nvPr/>
        </p:nvPicPr>
        <p:blipFill>
          <a:blip r:embed="rId3"/>
          <a:stretch>
            <a:fillRect/>
          </a:stretch>
        </p:blipFill>
        <p:spPr>
          <a:xfrm rot="20785255">
            <a:off x="2866028" y="3182426"/>
            <a:ext cx="1695954" cy="484558"/>
          </a:xfrm>
          <a:prstGeom prst="rect">
            <a:avLst/>
          </a:prstGeom>
        </p:spPr>
      </p:pic>
      <p:sp>
        <p:nvSpPr>
          <p:cNvPr id="10" name="Picture Placeholder 2"/>
          <p:cNvSpPr>
            <a:spLocks noGrp="1"/>
          </p:cNvSpPr>
          <p:nvPr>
            <p:ph type="pic" idx="13"/>
          </p:nvPr>
        </p:nvSpPr>
        <p:spPr>
          <a:xfrm rot="150321">
            <a:off x="4329929" y="546774"/>
            <a:ext cx="4163077" cy="2961146"/>
          </a:xfrm>
          <a:solidFill>
            <a:srgbClr val="FFFFFF">
              <a:shade val="85000"/>
            </a:srgbClr>
          </a:solidFill>
          <a:ln w="31750" cap="sq">
            <a:solidFill>
              <a:srgbClr val="FDFDFD"/>
            </a:solidFill>
            <a:miter lim="800000"/>
          </a:ln>
          <a:effectLst>
            <a:outerShdw blurRad="88900" dist="31750" dir="900000" sy="98000" kx="110000" ky="200000" algn="tl" rotWithShape="0">
              <a:srgbClr val="000000">
                <a:alpha val="20000"/>
              </a:srgbClr>
            </a:outerShdw>
          </a:effectLst>
          <a:scene3d>
            <a:camera prst="perspectiveRelaxed">
              <a:rot lat="0" lon="0" rev="0"/>
            </a:camera>
            <a:lightRig rig="twoPt" dir="t">
              <a:rot lat="0" lon="0" rev="7200000"/>
            </a:lightRig>
          </a:scene3d>
          <a:sp3d prstMaterial="matte">
            <a:bevelT w="22860" h="12700"/>
            <a:contourClr>
              <a:srgbClr val="FFFFFF"/>
            </a:contourClr>
          </a:sp3d>
        </p:spPr>
        <p:txBody>
          <a:bodyPr>
            <a:normAutofit/>
          </a:bodyPr>
          <a:lstStyle>
            <a:lvl1pPr marL="0" indent="0" algn="r">
              <a:buNone/>
              <a:defRPr sz="18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a:p>
        </p:txBody>
      </p:sp>
      <p:sp>
        <p:nvSpPr>
          <p:cNvPr id="3" name="Picture Placeholder 2"/>
          <p:cNvSpPr>
            <a:spLocks noGrp="1"/>
          </p:cNvSpPr>
          <p:nvPr>
            <p:ph type="pic" idx="1"/>
          </p:nvPr>
        </p:nvSpPr>
        <p:spPr>
          <a:xfrm rot="21380673">
            <a:off x="699762" y="451178"/>
            <a:ext cx="4163077" cy="2961146"/>
          </a:xfrm>
          <a:solidFill>
            <a:srgbClr val="FFFFFF">
              <a:shade val="85000"/>
            </a:srgbClr>
          </a:solidFill>
          <a:ln w="31750" cap="sq">
            <a:solidFill>
              <a:srgbClr val="FDFDFD"/>
            </a:solidFill>
            <a:miter lim="800000"/>
          </a:ln>
          <a:effectLst>
            <a:outerShdw blurRad="88900" dist="44450" dir="900000" kx="110000" ky="200000" algn="tl" rotWithShape="0">
              <a:srgbClr val="000000">
                <a:alpha val="20000"/>
              </a:srgbClr>
            </a:outerShdw>
          </a:effectLst>
          <a:scene3d>
            <a:camera prst="perspectiveRelaxed">
              <a:rot lat="0" lon="0" rev="0"/>
            </a:camera>
            <a:lightRig rig="twoPt" dir="t">
              <a:rot lat="0" lon="0" rev="7200000"/>
            </a:lightRig>
          </a:scene3d>
          <a:sp3d prstMaterial="matte">
            <a:bevelT w="22860" h="12700"/>
            <a:contourClr>
              <a:srgbClr val="FFFFFF"/>
            </a:contourClr>
          </a:sp3d>
        </p:spPr>
        <p:txBody>
          <a:bodyPr>
            <a:normAutofit/>
          </a:bodyPr>
          <a:lstStyle>
            <a:lvl1pPr marL="0" indent="0">
              <a:buNone/>
              <a:defRPr sz="18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preserve="1">
  <p:cSld name="3 Pictures with Caption">
    <p:spTree>
      <p:nvGrpSpPr>
        <p:cNvPr id="1" name=""/>
        <p:cNvGrpSpPr/>
        <p:nvPr/>
      </p:nvGrpSpPr>
      <p:grpSpPr>
        <a:xfrm>
          <a:off x="0" y="0"/>
          <a:ext cx="0" cy="0"/>
          <a:chOff x="0" y="0"/>
          <a:chExt cx="0" cy="0"/>
        </a:xfrm>
      </p:grpSpPr>
      <p:pic>
        <p:nvPicPr>
          <p:cNvPr id="12" name="Picture 11" descr="TitlePageOverlay.png"/>
          <p:cNvPicPr>
            <a:picLocks noChangeAspect="1"/>
          </p:cNvPicPr>
          <p:nvPr/>
        </p:nvPicPr>
        <p:blipFill>
          <a:blip r:embed="rId2"/>
          <a:stretch>
            <a:fillRect/>
          </a:stretch>
        </p:blipFill>
        <p:spPr>
          <a:xfrm>
            <a:off x="0" y="0"/>
            <a:ext cx="9144000" cy="6858000"/>
          </a:xfrm>
          <a:prstGeom prst="rect">
            <a:avLst/>
          </a:prstGeom>
        </p:spPr>
      </p:pic>
      <p:sp>
        <p:nvSpPr>
          <p:cNvPr id="4" name="Text Placeholder 3"/>
          <p:cNvSpPr>
            <a:spLocks noGrp="1"/>
          </p:cNvSpPr>
          <p:nvPr>
            <p:ph type="body" sz="half" idx="2"/>
          </p:nvPr>
        </p:nvSpPr>
        <p:spPr>
          <a:xfrm>
            <a:off x="4983480" y="4800600"/>
            <a:ext cx="3246120" cy="1188720"/>
          </a:xfrm>
        </p:spPr>
        <p:txBody>
          <a:bodyPr vert="horz" lIns="91440" tIns="45720" rIns="91440" bIns="45720" rtlCol="0" anchor="t" anchorCtr="0">
            <a:normAutofit/>
          </a:bodyPr>
          <a:lstStyle>
            <a:lvl1pPr marL="0" indent="0" algn="ctr">
              <a:spcAft>
                <a:spcPts val="300"/>
              </a:spcAft>
              <a:buNone/>
              <a:defRPr sz="2000">
                <a:solidFill>
                  <a:schemeClr val="tx1"/>
                </a:solidFill>
                <a:latin typeface="Mistral" pitchFamily="66" charset="0"/>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lgn="ctr" defTabSz="914400" rtl="0" eaLnBrk="1" latinLnBrk="0" hangingPunct="1">
              <a:spcBef>
                <a:spcPts val="0"/>
              </a:spcBef>
              <a:spcAft>
                <a:spcPts val="1800"/>
              </a:spcAft>
              <a:buFont typeface="Wingdings 2" pitchFamily="18" charset="2"/>
              <a:buNone/>
            </a:pPr>
            <a:r>
              <a:rPr lang="en-US" smtClean="0"/>
              <a:t>Click to edit Master text styles</a:t>
            </a:r>
          </a:p>
        </p:txBody>
      </p:sp>
      <p:sp>
        <p:nvSpPr>
          <p:cNvPr id="5" name="Date Placeholder 4"/>
          <p:cNvSpPr>
            <a:spLocks noGrp="1"/>
          </p:cNvSpPr>
          <p:nvPr>
            <p:ph type="dt" sz="half" idx="10"/>
          </p:nvPr>
        </p:nvSpPr>
        <p:spPr/>
        <p:txBody>
          <a:bodyPr/>
          <a:lstStyle/>
          <a:p>
            <a:fld id="{6D23A47A-DA78-3148-97DD-A1C70882F840}" type="datetimeFigureOut">
              <a:rPr lang="en-US" smtClean="0"/>
              <a:pPr/>
              <a:t>2/14/12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6CB224D-00A9-8940-B4AD-A1EEB30B14BF}" type="slidenum">
              <a:rPr lang="en-US" smtClean="0"/>
              <a:pPr/>
              <a:t>‹#›</a:t>
            </a:fld>
            <a:endParaRPr lang="en-US"/>
          </a:p>
        </p:txBody>
      </p:sp>
      <p:sp>
        <p:nvSpPr>
          <p:cNvPr id="10" name="Picture Placeholder 2"/>
          <p:cNvSpPr>
            <a:spLocks noGrp="1"/>
          </p:cNvSpPr>
          <p:nvPr>
            <p:ph type="pic" idx="13"/>
          </p:nvPr>
        </p:nvSpPr>
        <p:spPr>
          <a:xfrm rot="253865">
            <a:off x="4415567" y="369110"/>
            <a:ext cx="3794703" cy="2729767"/>
          </a:xfrm>
          <a:solidFill>
            <a:srgbClr val="FFFFFF">
              <a:shade val="85000"/>
            </a:srgbClr>
          </a:solidFill>
          <a:ln w="31750" cap="sq">
            <a:solidFill>
              <a:srgbClr val="FDFDFD"/>
            </a:solidFill>
            <a:miter lim="800000"/>
          </a:ln>
          <a:effectLst>
            <a:outerShdw blurRad="88900" dist="44450" dir="6000000" sy="98000" kx="110000" ky="200000" algn="tl" rotWithShape="0">
              <a:srgbClr val="000000">
                <a:alpha val="20000"/>
              </a:srgbClr>
            </a:outerShdw>
          </a:effectLst>
          <a:scene3d>
            <a:camera prst="perspectiveRelaxed">
              <a:rot lat="0" lon="0" rev="0"/>
            </a:camera>
            <a:lightRig rig="twoPt" dir="t">
              <a:rot lat="0" lon="0" rev="7200000"/>
            </a:lightRig>
          </a:scene3d>
          <a:sp3d prstMaterial="matte">
            <a:bevelT w="22860" h="12700"/>
            <a:contourClr>
              <a:srgbClr val="FFFFFF"/>
            </a:contourClr>
          </a:sp3d>
        </p:spPr>
        <p:txBody>
          <a:bodyPr>
            <a:normAutofit/>
          </a:bodyPr>
          <a:lstStyle>
            <a:lvl1pPr marL="0" indent="0" algn="r">
              <a:buNone/>
              <a:defRPr sz="18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a:p>
        </p:txBody>
      </p:sp>
      <p:sp>
        <p:nvSpPr>
          <p:cNvPr id="3" name="Picture Placeholder 2"/>
          <p:cNvSpPr>
            <a:spLocks noGrp="1"/>
          </p:cNvSpPr>
          <p:nvPr>
            <p:ph type="pic" idx="1"/>
          </p:nvPr>
        </p:nvSpPr>
        <p:spPr>
          <a:xfrm rot="20973137">
            <a:off x="530124" y="631160"/>
            <a:ext cx="3837559" cy="2604282"/>
          </a:xfrm>
          <a:solidFill>
            <a:srgbClr val="FFFFFF">
              <a:shade val="85000"/>
            </a:srgbClr>
          </a:solidFill>
          <a:ln w="31750" cap="sq">
            <a:solidFill>
              <a:srgbClr val="FDFDFD"/>
            </a:solidFill>
            <a:miter lim="800000"/>
          </a:ln>
          <a:effectLst>
            <a:outerShdw blurRad="88900" dist="44450" dir="900000" sy="98000" kx="110000" ky="200000" algn="tl" rotWithShape="0">
              <a:srgbClr val="000000">
                <a:alpha val="20000"/>
              </a:srgbClr>
            </a:outerShdw>
          </a:effectLst>
          <a:scene3d>
            <a:camera prst="perspectiveRelaxed">
              <a:rot lat="0" lon="0" rev="0"/>
            </a:camera>
            <a:lightRig rig="twoPt" dir="t">
              <a:rot lat="0" lon="0" rev="7200000"/>
            </a:lightRig>
          </a:scene3d>
          <a:sp3d prstMaterial="matte">
            <a:bevelT w="22860" h="12700"/>
            <a:contourClr>
              <a:srgbClr val="FFFFFF"/>
            </a:contourClr>
          </a:sp3d>
        </p:spPr>
        <p:txBody>
          <a:bodyPr>
            <a:normAutofit/>
          </a:bodyPr>
          <a:lstStyle>
            <a:lvl1pPr marL="0" indent="0">
              <a:buNone/>
              <a:defRPr sz="18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a:p>
        </p:txBody>
      </p:sp>
      <p:sp>
        <p:nvSpPr>
          <p:cNvPr id="14" name="Picture Placeholder 2"/>
          <p:cNvSpPr>
            <a:spLocks noGrp="1"/>
          </p:cNvSpPr>
          <p:nvPr>
            <p:ph type="pic" idx="14"/>
          </p:nvPr>
        </p:nvSpPr>
        <p:spPr>
          <a:xfrm rot="470783">
            <a:off x="708565" y="3070624"/>
            <a:ext cx="3918749" cy="2827517"/>
          </a:xfrm>
          <a:solidFill>
            <a:srgbClr val="FFFFFF">
              <a:shade val="85000"/>
            </a:srgbClr>
          </a:solidFill>
          <a:ln w="31750" cap="sq">
            <a:solidFill>
              <a:srgbClr val="FDFDFD"/>
            </a:solidFill>
            <a:miter lim="800000"/>
          </a:ln>
          <a:effectLst>
            <a:outerShdw blurRad="88900" dist="44450" dir="11400000" sy="98000" kx="110000" ky="200000" algn="tl" rotWithShape="0">
              <a:srgbClr val="000000">
                <a:alpha val="20000"/>
              </a:srgbClr>
            </a:outerShdw>
          </a:effectLst>
          <a:scene3d>
            <a:camera prst="perspectiveRelaxed">
              <a:rot lat="0" lon="0" rev="0"/>
            </a:camera>
            <a:lightRig rig="twoPt" dir="t">
              <a:rot lat="0" lon="0" rev="7200000"/>
            </a:lightRig>
          </a:scene3d>
          <a:sp3d prstMaterial="matte">
            <a:bevelT w="22860" h="12700"/>
            <a:contourClr>
              <a:srgbClr val="FFFFFF"/>
            </a:contourClr>
          </a:sp3d>
        </p:spPr>
        <p:txBody>
          <a:bodyPr>
            <a:normAutofit/>
          </a:bodyPr>
          <a:lstStyle>
            <a:lvl1pPr marL="0" indent="0" algn="r">
              <a:buNone/>
              <a:defRPr sz="18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a:p>
        </p:txBody>
      </p:sp>
      <p:sp>
        <p:nvSpPr>
          <p:cNvPr id="11" name="Title 1"/>
          <p:cNvSpPr>
            <a:spLocks noGrp="1"/>
          </p:cNvSpPr>
          <p:nvPr>
            <p:ph type="title"/>
          </p:nvPr>
        </p:nvSpPr>
        <p:spPr>
          <a:xfrm rot="21240000">
            <a:off x="4717562" y="3396154"/>
            <a:ext cx="3474720" cy="1097280"/>
          </a:xfrm>
        </p:spPr>
        <p:txBody>
          <a:bodyPr vert="horz" lIns="91440" tIns="45720" rIns="91440" bIns="45720" rtlCol="0">
            <a:normAutofit/>
          </a:bodyPr>
          <a:lstStyle>
            <a:lvl1pPr algn="ctr" defTabSz="914400" rtl="0" eaLnBrk="1" latinLnBrk="0" hangingPunct="1">
              <a:spcBef>
                <a:spcPct val="0"/>
              </a:spcBef>
              <a:spcAft>
                <a:spcPts val="300"/>
              </a:spcAft>
              <a:buNone/>
              <a:defRPr sz="2800" kern="1200">
                <a:solidFill>
                  <a:schemeClr val="tx1"/>
                </a:solidFill>
                <a:latin typeface="Mistral" pitchFamily="66" charset="0"/>
                <a:ea typeface="+mn-ea"/>
                <a:cs typeface="+mn-cs"/>
              </a:defRPr>
            </a:lvl1pPr>
          </a:lstStyle>
          <a:p>
            <a:pPr marL="0" lvl="0" indent="0" algn="ctr" defTabSz="914400" rtl="0" eaLnBrk="1" latinLnBrk="0" hangingPunct="1">
              <a:spcBef>
                <a:spcPts val="0"/>
              </a:spcBef>
              <a:spcAft>
                <a:spcPts val="1800"/>
              </a:spcAft>
              <a:buFont typeface="Wingdings 2" pitchFamily="18" charset="2"/>
              <a:buNone/>
            </a:pPr>
            <a:r>
              <a:rPr lang="en-US" smtClean="0"/>
              <a:t>Click to edit Master title style</a:t>
            </a:r>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preserve="1">
  <p:cSld name="4 Pictures with Caption">
    <p:spTree>
      <p:nvGrpSpPr>
        <p:cNvPr id="1" name=""/>
        <p:cNvGrpSpPr/>
        <p:nvPr/>
      </p:nvGrpSpPr>
      <p:grpSpPr>
        <a:xfrm>
          <a:off x="0" y="0"/>
          <a:ext cx="0" cy="0"/>
          <a:chOff x="0" y="0"/>
          <a:chExt cx="0" cy="0"/>
        </a:xfrm>
      </p:grpSpPr>
      <p:pic>
        <p:nvPicPr>
          <p:cNvPr id="12" name="Picture 11" descr="TitlePageOverlay.png"/>
          <p:cNvPicPr>
            <a:picLocks noChangeAspect="1"/>
          </p:cNvPicPr>
          <p:nvPr/>
        </p:nvPicPr>
        <p:blipFill>
          <a:blip r:embed="rId2"/>
          <a:stretch>
            <a:fillRect/>
          </a:stretch>
        </p:blipFill>
        <p:spPr>
          <a:xfrm>
            <a:off x="0" y="0"/>
            <a:ext cx="9144000" cy="6858000"/>
          </a:xfrm>
          <a:prstGeom prst="rect">
            <a:avLst/>
          </a:prstGeom>
        </p:spPr>
      </p:pic>
      <p:sp>
        <p:nvSpPr>
          <p:cNvPr id="4" name="Text Placeholder 3"/>
          <p:cNvSpPr>
            <a:spLocks noGrp="1"/>
          </p:cNvSpPr>
          <p:nvPr>
            <p:ph type="body" sz="half" idx="2"/>
          </p:nvPr>
        </p:nvSpPr>
        <p:spPr>
          <a:xfrm>
            <a:off x="762000" y="4876800"/>
            <a:ext cx="3048000" cy="1188720"/>
          </a:xfrm>
        </p:spPr>
        <p:txBody>
          <a:bodyPr vert="horz" lIns="91440" tIns="45720" rIns="91440" bIns="45720" rtlCol="0">
            <a:normAutofit/>
          </a:bodyPr>
          <a:lstStyle>
            <a:lvl1pPr marL="0" indent="0" algn="ctr">
              <a:spcAft>
                <a:spcPts val="300"/>
              </a:spcAft>
              <a:buNone/>
              <a:defRPr sz="2000" kern="1200">
                <a:solidFill>
                  <a:schemeClr val="tx1"/>
                </a:solidFill>
                <a:latin typeface="Mistral" pitchFamily="66" charset="0"/>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lgn="ctr" defTabSz="914400" rtl="0" eaLnBrk="1" latinLnBrk="0" hangingPunct="1">
              <a:spcBef>
                <a:spcPts val="0"/>
              </a:spcBef>
              <a:spcAft>
                <a:spcPts val="1800"/>
              </a:spcAft>
              <a:buFont typeface="Wingdings 2" pitchFamily="18" charset="2"/>
              <a:buNone/>
            </a:pPr>
            <a:r>
              <a:rPr lang="en-US" smtClean="0"/>
              <a:t>Click to edit Master text styles</a:t>
            </a:r>
          </a:p>
        </p:txBody>
      </p:sp>
      <p:sp>
        <p:nvSpPr>
          <p:cNvPr id="5" name="Date Placeholder 4"/>
          <p:cNvSpPr>
            <a:spLocks noGrp="1"/>
          </p:cNvSpPr>
          <p:nvPr>
            <p:ph type="dt" sz="half" idx="10"/>
          </p:nvPr>
        </p:nvSpPr>
        <p:spPr/>
        <p:txBody>
          <a:bodyPr/>
          <a:lstStyle/>
          <a:p>
            <a:fld id="{6D23A47A-DA78-3148-97DD-A1C70882F840}" type="datetimeFigureOut">
              <a:rPr lang="en-US" smtClean="0"/>
              <a:pPr/>
              <a:t>2/14/12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6CB224D-00A9-8940-B4AD-A1EEB30B14BF}" type="slidenum">
              <a:rPr lang="en-US" smtClean="0"/>
              <a:pPr/>
              <a:t>‹#›</a:t>
            </a:fld>
            <a:endParaRPr lang="en-US"/>
          </a:p>
        </p:txBody>
      </p:sp>
      <p:pic>
        <p:nvPicPr>
          <p:cNvPr id="15" name="Picture 14" descr="parAvion.png"/>
          <p:cNvPicPr>
            <a:picLocks noChangeAspect="1"/>
          </p:cNvPicPr>
          <p:nvPr/>
        </p:nvPicPr>
        <p:blipFill>
          <a:blip r:embed="rId3"/>
          <a:stretch>
            <a:fillRect/>
          </a:stretch>
        </p:blipFill>
        <p:spPr>
          <a:xfrm rot="308222">
            <a:off x="7428515" y="2619243"/>
            <a:ext cx="1580737" cy="451639"/>
          </a:xfrm>
          <a:prstGeom prst="rect">
            <a:avLst/>
          </a:prstGeom>
        </p:spPr>
      </p:pic>
      <p:pic>
        <p:nvPicPr>
          <p:cNvPr id="11" name="Picture 10" descr="pictureStamp-Frame.png"/>
          <p:cNvPicPr>
            <a:picLocks noChangeAspect="1"/>
          </p:cNvPicPr>
          <p:nvPr/>
        </p:nvPicPr>
        <p:blipFill>
          <a:blip r:embed="rId4"/>
          <a:stretch>
            <a:fillRect/>
          </a:stretch>
        </p:blipFill>
        <p:spPr>
          <a:xfrm rot="322260">
            <a:off x="6339646" y="604321"/>
            <a:ext cx="1610332" cy="2025115"/>
          </a:xfrm>
          <a:prstGeom prst="rect">
            <a:avLst/>
          </a:prstGeom>
        </p:spPr>
      </p:pic>
      <p:pic>
        <p:nvPicPr>
          <p:cNvPr id="13" name="Picture 12" descr="pictureStamp-Frame.png"/>
          <p:cNvPicPr>
            <a:picLocks noChangeAspect="1"/>
          </p:cNvPicPr>
          <p:nvPr/>
        </p:nvPicPr>
        <p:blipFill>
          <a:blip r:embed="rId4"/>
          <a:stretch>
            <a:fillRect/>
          </a:stretch>
        </p:blipFill>
        <p:spPr>
          <a:xfrm rot="322260">
            <a:off x="4891846" y="985321"/>
            <a:ext cx="1610332" cy="2025115"/>
          </a:xfrm>
          <a:prstGeom prst="rect">
            <a:avLst/>
          </a:prstGeom>
        </p:spPr>
      </p:pic>
      <p:sp>
        <p:nvSpPr>
          <p:cNvPr id="16" name="Picture Placeholder 2"/>
          <p:cNvSpPr>
            <a:spLocks noGrp="1"/>
          </p:cNvSpPr>
          <p:nvPr>
            <p:ph type="pic" idx="14"/>
          </p:nvPr>
        </p:nvSpPr>
        <p:spPr>
          <a:xfrm rot="247118">
            <a:off x="5075220" y="1165774"/>
            <a:ext cx="1243584" cy="1664208"/>
          </a:xfrm>
          <a:solidFill>
            <a:srgbClr val="FFFFFF">
              <a:shade val="85000"/>
            </a:srgbClr>
          </a:solidFill>
          <a:ln w="114300" cap="sq">
            <a:noFill/>
            <a:miter lim="800000"/>
          </a:ln>
          <a:effectLst/>
          <a:scene3d>
            <a:camera prst="perspectiveRelaxed">
              <a:rot lat="0" lon="0" rev="0"/>
            </a:camera>
            <a:lightRig rig="twoPt" dir="t">
              <a:rot lat="0" lon="0" rev="7200000"/>
            </a:lightRig>
          </a:scene3d>
          <a:sp3d prstMaterial="matte">
            <a:contourClr>
              <a:srgbClr val="FFFFFF"/>
            </a:contourClr>
          </a:sp3d>
        </p:spPr>
        <p:txBody>
          <a:bodyPr>
            <a:normAutofit/>
          </a:bodyPr>
          <a:lstStyle>
            <a:lvl1pPr marL="0" indent="0">
              <a:buNone/>
              <a:defRPr sz="1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a:p>
        </p:txBody>
      </p:sp>
      <p:sp>
        <p:nvSpPr>
          <p:cNvPr id="17" name="Picture Placeholder 2"/>
          <p:cNvSpPr>
            <a:spLocks noGrp="1"/>
          </p:cNvSpPr>
          <p:nvPr>
            <p:ph type="pic" idx="15"/>
          </p:nvPr>
        </p:nvSpPr>
        <p:spPr>
          <a:xfrm rot="271248">
            <a:off x="6523020" y="784774"/>
            <a:ext cx="1243584" cy="1664208"/>
          </a:xfrm>
          <a:solidFill>
            <a:srgbClr val="FFFFFF">
              <a:shade val="85000"/>
            </a:srgbClr>
          </a:solidFill>
          <a:ln w="114300" cap="sq">
            <a:noFill/>
            <a:miter lim="800000"/>
          </a:ln>
          <a:effectLst/>
          <a:scene3d>
            <a:camera prst="perspectiveRelaxed">
              <a:rot lat="0" lon="0" rev="0"/>
            </a:camera>
            <a:lightRig rig="twoPt" dir="t">
              <a:rot lat="0" lon="0" rev="7200000"/>
            </a:lightRig>
          </a:scene3d>
          <a:sp3d prstMaterial="matte">
            <a:contourClr>
              <a:srgbClr val="FFFFFF"/>
            </a:contourClr>
          </a:sp3d>
        </p:spPr>
        <p:txBody>
          <a:bodyPr>
            <a:normAutofit/>
          </a:bodyPr>
          <a:lstStyle>
            <a:lvl1pPr marL="0" indent="0">
              <a:buNone/>
              <a:defRPr sz="1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a:p>
        </p:txBody>
      </p:sp>
      <p:sp>
        <p:nvSpPr>
          <p:cNvPr id="10" name="Picture Placeholder 2"/>
          <p:cNvSpPr>
            <a:spLocks noGrp="1"/>
          </p:cNvSpPr>
          <p:nvPr>
            <p:ph type="pic" idx="13"/>
          </p:nvPr>
        </p:nvSpPr>
        <p:spPr>
          <a:xfrm rot="253865">
            <a:off x="4519045" y="2873698"/>
            <a:ext cx="3931920" cy="2834640"/>
          </a:xfrm>
          <a:solidFill>
            <a:srgbClr val="FFFFFF">
              <a:shade val="85000"/>
            </a:srgbClr>
          </a:solidFill>
          <a:ln w="31750" cap="sq">
            <a:solidFill>
              <a:srgbClr val="FDFDFD"/>
            </a:solidFill>
            <a:miter lim="800000"/>
          </a:ln>
          <a:effectLst>
            <a:outerShdw blurRad="88900" dist="44450" dir="6900000" sy="98000" kx="110000" ky="200000" algn="tl" rotWithShape="0">
              <a:srgbClr val="000000">
                <a:alpha val="20000"/>
              </a:srgbClr>
            </a:outerShdw>
          </a:effectLst>
          <a:scene3d>
            <a:camera prst="perspectiveRelaxed">
              <a:rot lat="0" lon="0" rev="0"/>
            </a:camera>
            <a:lightRig rig="twoPt" dir="t">
              <a:rot lat="0" lon="0" rev="7200000"/>
            </a:lightRig>
          </a:scene3d>
          <a:sp3d prstMaterial="matte">
            <a:bevelT w="22860" h="12700"/>
            <a:contourClr>
              <a:srgbClr val="FFFFFF"/>
            </a:contourClr>
          </a:sp3d>
        </p:spPr>
        <p:txBody>
          <a:bodyPr>
            <a:normAutofit/>
          </a:bodyPr>
          <a:lstStyle>
            <a:lvl1pPr marL="0" indent="0" algn="r">
              <a:buNone/>
              <a:defRPr sz="18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a:p>
        </p:txBody>
      </p:sp>
      <p:sp>
        <p:nvSpPr>
          <p:cNvPr id="3" name="Picture Placeholder 2"/>
          <p:cNvSpPr>
            <a:spLocks noGrp="1"/>
          </p:cNvSpPr>
          <p:nvPr>
            <p:ph type="pic" idx="1"/>
          </p:nvPr>
        </p:nvSpPr>
        <p:spPr>
          <a:xfrm rot="21193488">
            <a:off x="610678" y="450635"/>
            <a:ext cx="3931920" cy="2834640"/>
          </a:xfrm>
          <a:solidFill>
            <a:srgbClr val="FFFFFF">
              <a:shade val="85000"/>
            </a:srgbClr>
          </a:solidFill>
          <a:ln w="31750" cap="sq">
            <a:solidFill>
              <a:srgbClr val="FDFDFD"/>
            </a:solidFill>
            <a:miter lim="800000"/>
          </a:ln>
          <a:effectLst>
            <a:outerShdw blurRad="88900" dist="44450" dir="900000" sy="98000" kx="110000" ky="200000" algn="tl" rotWithShape="0">
              <a:srgbClr val="000000">
                <a:alpha val="20000"/>
              </a:srgbClr>
            </a:outerShdw>
          </a:effectLst>
          <a:scene3d>
            <a:camera prst="perspectiveRelaxed">
              <a:rot lat="0" lon="0" rev="0"/>
            </a:camera>
            <a:lightRig rig="twoPt" dir="t">
              <a:rot lat="0" lon="0" rev="7200000"/>
            </a:lightRig>
          </a:scene3d>
          <a:sp3d prstMaterial="matte">
            <a:bevelT w="22860" h="12700"/>
            <a:contourClr>
              <a:srgbClr val="FFFFFF"/>
            </a:contourClr>
          </a:sp3d>
        </p:spPr>
        <p:txBody>
          <a:bodyPr>
            <a:normAutofit/>
          </a:bodyPr>
          <a:lstStyle>
            <a:lvl1pPr marL="0" indent="0">
              <a:buNone/>
              <a:defRPr sz="18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a:p>
        </p:txBody>
      </p:sp>
      <p:sp>
        <p:nvSpPr>
          <p:cNvPr id="14" name="Title 1"/>
          <p:cNvSpPr>
            <a:spLocks noGrp="1"/>
          </p:cNvSpPr>
          <p:nvPr>
            <p:ph type="title"/>
          </p:nvPr>
        </p:nvSpPr>
        <p:spPr>
          <a:xfrm rot="21240000">
            <a:off x="455724" y="3551615"/>
            <a:ext cx="3474720" cy="1097280"/>
          </a:xfrm>
        </p:spPr>
        <p:txBody>
          <a:bodyPr vert="horz" lIns="91440" tIns="45720" rIns="91440" bIns="45720" rtlCol="0">
            <a:normAutofit/>
          </a:bodyPr>
          <a:lstStyle>
            <a:lvl1pPr algn="ctr" defTabSz="914400" rtl="0" eaLnBrk="1" latinLnBrk="0" hangingPunct="1">
              <a:spcBef>
                <a:spcPct val="0"/>
              </a:spcBef>
              <a:spcAft>
                <a:spcPts val="300"/>
              </a:spcAft>
              <a:buNone/>
              <a:defRPr sz="2800" kern="1200">
                <a:solidFill>
                  <a:schemeClr val="tx1"/>
                </a:solidFill>
                <a:latin typeface="Mistral" pitchFamily="66" charset="0"/>
                <a:ea typeface="+mn-ea"/>
                <a:cs typeface="+mn-cs"/>
              </a:defRPr>
            </a:lvl1pPr>
          </a:lstStyle>
          <a:p>
            <a:pPr marL="0" lvl="0" indent="0" algn="ctr" defTabSz="914400" rtl="0" eaLnBrk="1" latinLnBrk="0" hangingPunct="1">
              <a:spcBef>
                <a:spcPts val="0"/>
              </a:spcBef>
              <a:spcAft>
                <a:spcPts val="1800"/>
              </a:spcAft>
              <a:buFont typeface="Wingdings 2" pitchFamily="18" charset="2"/>
              <a:buNone/>
            </a:pPr>
            <a:r>
              <a:rPr lang="en-US" smtClean="0"/>
              <a:t>Click to edit Master title style</a:t>
            </a:r>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10"/>
          </p:nvPr>
        </p:nvSpPr>
        <p:spPr/>
        <p:txBody>
          <a:bodyPr/>
          <a:lstStyle/>
          <a:p>
            <a:fld id="{6D23A47A-DA78-3148-97DD-A1C70882F840}" type="datetimeFigureOut">
              <a:rPr lang="en-US" smtClean="0"/>
              <a:pPr/>
              <a:t>2/14/12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6CB224D-00A9-8940-B4AD-A1EEB30B14BF}" type="slidenum">
              <a:rPr lang="en-US" smtClean="0"/>
              <a:pPr/>
              <a:t>‹#›</a:t>
            </a:fld>
            <a:endParaRPr lang="en-US"/>
          </a:p>
        </p:txBody>
      </p:sp>
      <p:pic>
        <p:nvPicPr>
          <p:cNvPr id="7" name="Picture 6" descr="standardRule.png"/>
          <p:cNvPicPr>
            <a:picLocks noChangeAspect="1"/>
          </p:cNvPicPr>
          <p:nvPr/>
        </p:nvPicPr>
        <p:blipFill>
          <a:blip r:embed="rId2"/>
          <a:stretch>
            <a:fillRect/>
          </a:stretch>
        </p:blipFill>
        <p:spPr>
          <a:xfrm>
            <a:off x="2705100" y="1524000"/>
            <a:ext cx="3733800" cy="152400"/>
          </a:xfrm>
          <a:prstGeom prst="rect">
            <a:avLst/>
          </a:prstGeom>
          <a:effectLst>
            <a:outerShdw blurRad="25400" sx="101000" sy="101000" algn="ctr" rotWithShape="0">
              <a:prstClr val="black">
                <a:alpha val="40000"/>
              </a:prstClr>
            </a:outerShdw>
          </a:effectLst>
        </p:spPr>
      </p:pic>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96634" y="577849"/>
            <a:ext cx="1882589" cy="5461001"/>
          </a:xfrm>
        </p:spPr>
        <p:txBody>
          <a:bodyPr vert="eaVert"/>
          <a:lstStyle>
            <a:lvl1pPr>
              <a:defRPr sz="4400"/>
            </a:lvl1pPr>
          </a:lstStyle>
          <a:p>
            <a:r>
              <a:rPr lang="en-US" smtClean="0"/>
              <a:t>Click to edit Master title style</a:t>
            </a:r>
            <a:endParaRPr/>
          </a:p>
        </p:txBody>
      </p:sp>
      <p:sp>
        <p:nvSpPr>
          <p:cNvPr id="3" name="Vertical Text Placeholder 2"/>
          <p:cNvSpPr>
            <a:spLocks noGrp="1"/>
          </p:cNvSpPr>
          <p:nvPr>
            <p:ph type="body" orient="vert" idx="1"/>
          </p:nvPr>
        </p:nvSpPr>
        <p:spPr>
          <a:xfrm>
            <a:off x="578224" y="577849"/>
            <a:ext cx="5768788" cy="5461001"/>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10"/>
          </p:nvPr>
        </p:nvSpPr>
        <p:spPr/>
        <p:txBody>
          <a:bodyPr/>
          <a:lstStyle/>
          <a:p>
            <a:fld id="{6D23A47A-DA78-3148-97DD-A1C70882F840}" type="datetimeFigureOut">
              <a:rPr lang="en-US" smtClean="0"/>
              <a:pPr/>
              <a:t>2/14/12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6CB224D-00A9-8940-B4AD-A1EEB30B14BF}" type="slidenum">
              <a:rPr lang="en-US" smtClean="0"/>
              <a:pPr/>
              <a:t>‹#›</a:t>
            </a:fld>
            <a:endParaRPr lang="en-US"/>
          </a:p>
        </p:txBody>
      </p:sp>
      <p:pic>
        <p:nvPicPr>
          <p:cNvPr id="7" name="Picture 6" descr="verticalRule.png"/>
          <p:cNvPicPr>
            <a:picLocks noChangeAspect="1"/>
          </p:cNvPicPr>
          <p:nvPr/>
        </p:nvPicPr>
        <p:blipFill>
          <a:blip r:embed="rId2"/>
          <a:stretch>
            <a:fillRect/>
          </a:stretch>
        </p:blipFill>
        <p:spPr>
          <a:xfrm>
            <a:off x="6512859" y="1562100"/>
            <a:ext cx="152400" cy="3733800"/>
          </a:xfrm>
          <a:prstGeom prst="rect">
            <a:avLst/>
          </a:prstGeom>
          <a:effectLst>
            <a:outerShdw blurRad="25400" sx="101000" sy="101000" algn="ctr" rotWithShape="0">
              <a:prstClr val="black">
                <a:alpha val="40000"/>
              </a:prstClr>
            </a:outerShdw>
          </a:effectLst>
        </p:spPr>
      </p:pic>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clipArtAndTx">
  <p:cSld name="Title, Clip Art and Text">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7772400" cy="1143000"/>
          </a:xfrm>
        </p:spPr>
        <p:txBody>
          <a:bodyPr/>
          <a:lstStyle/>
          <a:p>
            <a:r>
              <a:rPr lang="en-US" smtClean="0"/>
              <a:t>Click to edit Master title style</a:t>
            </a:r>
            <a:endParaRPr lang="en-US"/>
          </a:p>
        </p:txBody>
      </p:sp>
      <p:sp>
        <p:nvSpPr>
          <p:cNvPr id="3" name="ClipArt Placeholder 2"/>
          <p:cNvSpPr>
            <a:spLocks noGrp="1"/>
          </p:cNvSpPr>
          <p:nvPr>
            <p:ph type="clipArt" sz="half" idx="1"/>
          </p:nvPr>
        </p:nvSpPr>
        <p:spPr>
          <a:xfrm>
            <a:off x="685800" y="1981200"/>
            <a:ext cx="3810000" cy="4114800"/>
          </a:xfrm>
        </p:spPr>
        <p:txBody>
          <a:bodyPr/>
          <a:lstStyle/>
          <a:p>
            <a:endParaRPr lang="en-US"/>
          </a:p>
        </p:txBody>
      </p:sp>
      <p:sp>
        <p:nvSpPr>
          <p:cNvPr id="4" name="Text Placeholder 3"/>
          <p:cNvSpPr>
            <a:spLocks noGrp="1"/>
          </p:cNvSpPr>
          <p:nvPr>
            <p:ph type="body" sz="half" idx="2"/>
          </p:nvPr>
        </p:nvSpPr>
        <p:spPr>
          <a:xfrm>
            <a:off x="4648200" y="1981200"/>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685800" y="6248400"/>
            <a:ext cx="1905000" cy="457200"/>
          </a:xfrm>
        </p:spPr>
        <p:txBody>
          <a:bodyPr/>
          <a:lstStyle>
            <a:lvl1pPr>
              <a:defRPr/>
            </a:lvl1pPr>
          </a:lstStyle>
          <a:p>
            <a:endParaRPr lang="en-US"/>
          </a:p>
        </p:txBody>
      </p:sp>
      <p:sp>
        <p:nvSpPr>
          <p:cNvPr id="6" name="Footer Placeholder 5"/>
          <p:cNvSpPr>
            <a:spLocks noGrp="1"/>
          </p:cNvSpPr>
          <p:nvPr>
            <p:ph type="ftr" sz="quarter" idx="11"/>
          </p:nvPr>
        </p:nvSpPr>
        <p:spPr>
          <a:xfrm>
            <a:off x="3124200" y="6248400"/>
            <a:ext cx="2895600" cy="457200"/>
          </a:xfrm>
        </p:spPr>
        <p:txBody>
          <a:bodyPr/>
          <a:lstStyle>
            <a:lvl1pPr>
              <a:defRPr/>
            </a:lvl1pPr>
          </a:lstStyle>
          <a:p>
            <a:endParaRPr lang="en-US"/>
          </a:p>
        </p:txBody>
      </p:sp>
      <p:sp>
        <p:nvSpPr>
          <p:cNvPr id="7" name="Slide Number Placeholder 6"/>
          <p:cNvSpPr>
            <a:spLocks noGrp="1"/>
          </p:cNvSpPr>
          <p:nvPr>
            <p:ph type="sldNum" sz="quarter" idx="12"/>
          </p:nvPr>
        </p:nvSpPr>
        <p:spPr>
          <a:xfrm>
            <a:off x="6553200" y="6248400"/>
            <a:ext cx="1905000" cy="457200"/>
          </a:xfrm>
        </p:spPr>
        <p:txBody>
          <a:bodyPr/>
          <a:lstStyle>
            <a:lvl1pPr>
              <a:defRPr smtClean="0"/>
            </a:lvl1pPr>
          </a:lstStyle>
          <a:p>
            <a:fld id="{2C5C400E-9F23-F048-9308-2C9234D55C36}" type="slidenum">
              <a:rPr lang="en-US"/>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10"/>
          </p:nvPr>
        </p:nvSpPr>
        <p:spPr/>
        <p:txBody>
          <a:bodyPr/>
          <a:lstStyle/>
          <a:p>
            <a:fld id="{6D23A47A-DA78-3148-97DD-A1C70882F840}" type="datetimeFigureOut">
              <a:rPr lang="en-US" smtClean="0"/>
              <a:pPr/>
              <a:t>2/14/12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6CB224D-00A9-8940-B4AD-A1EEB30B14BF}" type="slidenum">
              <a:rPr lang="en-US" smtClean="0"/>
              <a:pPr/>
              <a:t>‹#›</a:t>
            </a:fld>
            <a:endParaRPr lang="en-US"/>
          </a:p>
        </p:txBody>
      </p:sp>
      <p:pic>
        <p:nvPicPr>
          <p:cNvPr id="8" name="Picture 7" descr="standardRule.png"/>
          <p:cNvPicPr>
            <a:picLocks noChangeAspect="1"/>
          </p:cNvPicPr>
          <p:nvPr/>
        </p:nvPicPr>
        <p:blipFill>
          <a:blip r:embed="rId2"/>
          <a:stretch>
            <a:fillRect/>
          </a:stretch>
        </p:blipFill>
        <p:spPr>
          <a:xfrm>
            <a:off x="2705100" y="1524000"/>
            <a:ext cx="3733800" cy="152400"/>
          </a:xfrm>
          <a:prstGeom prst="rect">
            <a:avLst/>
          </a:prstGeom>
          <a:effectLst>
            <a:outerShdw blurRad="25400" sx="101000" sy="101000" algn="ctr" rotWithShape="0">
              <a:prstClr val="black">
                <a:alpha val="40000"/>
              </a:prstClr>
            </a:outerShdw>
          </a:effectLst>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preserve="1">
  <p:cSld name="Title Slide with 3 Pictures">
    <p:spTree>
      <p:nvGrpSpPr>
        <p:cNvPr id="1" name=""/>
        <p:cNvGrpSpPr/>
        <p:nvPr/>
      </p:nvGrpSpPr>
      <p:grpSpPr>
        <a:xfrm>
          <a:off x="0" y="0"/>
          <a:ext cx="0" cy="0"/>
          <a:chOff x="0" y="0"/>
          <a:chExt cx="0" cy="0"/>
        </a:xfrm>
      </p:grpSpPr>
      <p:pic>
        <p:nvPicPr>
          <p:cNvPr id="8" name="Picture 7" descr="TitlePageOverlay.png"/>
          <p:cNvPicPr>
            <a:picLocks noChangeAspect="1"/>
          </p:cNvPicPr>
          <p:nvPr/>
        </p:nvPicPr>
        <p:blipFill>
          <a:blip r:embed="rId2"/>
          <a:stretch>
            <a:fillRect/>
          </a:stretch>
        </p:blipFill>
        <p:spPr>
          <a:xfrm>
            <a:off x="0" y="0"/>
            <a:ext cx="9144000" cy="6858000"/>
          </a:xfrm>
          <a:prstGeom prst="rect">
            <a:avLst/>
          </a:prstGeom>
        </p:spPr>
      </p:pic>
      <p:sp>
        <p:nvSpPr>
          <p:cNvPr id="2" name="Title 1"/>
          <p:cNvSpPr>
            <a:spLocks noGrp="1"/>
          </p:cNvSpPr>
          <p:nvPr>
            <p:ph type="ctrTitle"/>
          </p:nvPr>
        </p:nvSpPr>
        <p:spPr>
          <a:xfrm>
            <a:off x="571500" y="2057401"/>
            <a:ext cx="8001000" cy="2424766"/>
          </a:xfrm>
        </p:spPr>
        <p:txBody>
          <a:bodyPr anchor="b" anchorCtr="0">
            <a:noAutofit/>
          </a:bodyPr>
          <a:lstStyle>
            <a:lvl1pPr>
              <a:defRPr sz="5600">
                <a:solidFill>
                  <a:schemeClr val="tx1"/>
                </a:solidFill>
              </a:defRPr>
            </a:lvl1pPr>
          </a:lstStyle>
          <a:p>
            <a:r>
              <a:rPr lang="en-US" smtClean="0"/>
              <a:t>Click to edit Master title style</a:t>
            </a:r>
            <a:endParaRPr/>
          </a:p>
        </p:txBody>
      </p:sp>
      <p:sp>
        <p:nvSpPr>
          <p:cNvPr id="3" name="Subtitle 2"/>
          <p:cNvSpPr>
            <a:spLocks noGrp="1"/>
          </p:cNvSpPr>
          <p:nvPr>
            <p:ph type="subTitle" idx="1"/>
          </p:nvPr>
        </p:nvSpPr>
        <p:spPr>
          <a:xfrm>
            <a:off x="571500" y="4800600"/>
            <a:ext cx="8001000" cy="1219200"/>
          </a:xfrm>
        </p:spPr>
        <p:txBody>
          <a:bodyPr/>
          <a:lstStyle>
            <a:lvl1pPr marL="0" indent="0" algn="ctr">
              <a:spcAft>
                <a:spcPts val="0"/>
              </a:spcAft>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a:p>
        </p:txBody>
      </p:sp>
      <p:sp>
        <p:nvSpPr>
          <p:cNvPr id="4" name="Date Placeholder 3"/>
          <p:cNvSpPr>
            <a:spLocks noGrp="1"/>
          </p:cNvSpPr>
          <p:nvPr>
            <p:ph type="dt" sz="half" idx="10"/>
          </p:nvPr>
        </p:nvSpPr>
        <p:spPr/>
        <p:txBody>
          <a:bodyPr/>
          <a:lstStyle/>
          <a:p>
            <a:fld id="{6D23A47A-DA78-3148-97DD-A1C70882F840}" type="datetimeFigureOut">
              <a:rPr lang="en-US" smtClean="0"/>
              <a:pPr/>
              <a:t>2/14/12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6CB224D-00A9-8940-B4AD-A1EEB30B14BF}" type="slidenum">
              <a:rPr lang="en-US" smtClean="0"/>
              <a:pPr/>
              <a:t>‹#›</a:t>
            </a:fld>
            <a:endParaRPr lang="en-US"/>
          </a:p>
        </p:txBody>
      </p:sp>
      <p:pic>
        <p:nvPicPr>
          <p:cNvPr id="9" name="Picture 8" descr="standardRule.png"/>
          <p:cNvPicPr>
            <a:picLocks noChangeAspect="1"/>
          </p:cNvPicPr>
          <p:nvPr/>
        </p:nvPicPr>
        <p:blipFill>
          <a:blip r:embed="rId3"/>
          <a:stretch>
            <a:fillRect/>
          </a:stretch>
        </p:blipFill>
        <p:spPr>
          <a:xfrm>
            <a:off x="2705100" y="4572000"/>
            <a:ext cx="3733800" cy="152400"/>
          </a:xfrm>
          <a:prstGeom prst="rect">
            <a:avLst/>
          </a:prstGeom>
          <a:effectLst>
            <a:outerShdw blurRad="25400" sx="101000" sy="101000" algn="ctr" rotWithShape="0">
              <a:prstClr val="black">
                <a:alpha val="40000"/>
              </a:prstClr>
            </a:outerShdw>
          </a:effectLst>
        </p:spPr>
      </p:pic>
      <p:pic>
        <p:nvPicPr>
          <p:cNvPr id="10" name="Picture 9" descr="pictureStamp-Frame.png"/>
          <p:cNvPicPr>
            <a:picLocks noChangeAspect="1"/>
          </p:cNvPicPr>
          <p:nvPr/>
        </p:nvPicPr>
        <p:blipFill>
          <a:blip r:embed="rId4"/>
          <a:stretch>
            <a:fillRect/>
          </a:stretch>
        </p:blipFill>
        <p:spPr>
          <a:xfrm rot="21366660">
            <a:off x="5138374" y="599839"/>
            <a:ext cx="1610332" cy="2025115"/>
          </a:xfrm>
          <a:prstGeom prst="rect">
            <a:avLst/>
          </a:prstGeom>
        </p:spPr>
      </p:pic>
      <p:pic>
        <p:nvPicPr>
          <p:cNvPr id="11" name="Picture 10" descr="pictureStamp-Frame.png"/>
          <p:cNvPicPr>
            <a:picLocks noChangeAspect="1"/>
          </p:cNvPicPr>
          <p:nvPr/>
        </p:nvPicPr>
        <p:blipFill>
          <a:blip r:embed="rId4"/>
          <a:stretch>
            <a:fillRect/>
          </a:stretch>
        </p:blipFill>
        <p:spPr>
          <a:xfrm rot="21329776">
            <a:off x="2072772" y="555386"/>
            <a:ext cx="1610332" cy="2025115"/>
          </a:xfrm>
          <a:prstGeom prst="rect">
            <a:avLst/>
          </a:prstGeom>
        </p:spPr>
      </p:pic>
      <p:sp>
        <p:nvSpPr>
          <p:cNvPr id="12" name="Picture Placeholder 2"/>
          <p:cNvSpPr>
            <a:spLocks noGrp="1"/>
          </p:cNvSpPr>
          <p:nvPr>
            <p:ph type="pic" idx="14"/>
          </p:nvPr>
        </p:nvSpPr>
        <p:spPr>
          <a:xfrm rot="21254634">
            <a:off x="2256146" y="735839"/>
            <a:ext cx="1243584" cy="1664208"/>
          </a:xfrm>
          <a:solidFill>
            <a:srgbClr val="FFFFFF">
              <a:shade val="85000"/>
            </a:srgbClr>
          </a:solidFill>
          <a:ln w="114300" cap="sq">
            <a:noFill/>
            <a:miter lim="800000"/>
          </a:ln>
          <a:effectLst/>
          <a:scene3d>
            <a:camera prst="perspectiveRelaxed">
              <a:rot lat="0" lon="0" rev="0"/>
            </a:camera>
            <a:lightRig rig="twoPt" dir="t">
              <a:rot lat="0" lon="0" rev="7200000"/>
            </a:lightRig>
          </a:scene3d>
          <a:sp3d prstMaterial="matte">
            <a:contourClr>
              <a:srgbClr val="FFFFFF"/>
            </a:contourClr>
          </a:sp3d>
        </p:spPr>
        <p:txBody>
          <a:bodyPr>
            <a:normAutofit/>
          </a:bodyPr>
          <a:lstStyle>
            <a:lvl1pPr marL="0" indent="0">
              <a:buNone/>
              <a:defRPr sz="1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a:p>
        </p:txBody>
      </p:sp>
      <p:sp>
        <p:nvSpPr>
          <p:cNvPr id="13" name="Picture Placeholder 2"/>
          <p:cNvSpPr>
            <a:spLocks noGrp="1"/>
          </p:cNvSpPr>
          <p:nvPr>
            <p:ph type="pic" idx="15"/>
          </p:nvPr>
        </p:nvSpPr>
        <p:spPr>
          <a:xfrm rot="21315648">
            <a:off x="5321748" y="780292"/>
            <a:ext cx="1243584" cy="1664208"/>
          </a:xfrm>
          <a:solidFill>
            <a:srgbClr val="FFFFFF">
              <a:shade val="85000"/>
            </a:srgbClr>
          </a:solidFill>
          <a:ln w="114300" cap="sq">
            <a:noFill/>
            <a:miter lim="800000"/>
          </a:ln>
          <a:effectLst/>
          <a:scene3d>
            <a:camera prst="perspectiveRelaxed">
              <a:rot lat="0" lon="0" rev="0"/>
            </a:camera>
            <a:lightRig rig="twoPt" dir="t">
              <a:rot lat="0" lon="0" rev="7200000"/>
            </a:lightRig>
          </a:scene3d>
          <a:sp3d prstMaterial="matte">
            <a:contourClr>
              <a:srgbClr val="FFFFFF"/>
            </a:contourClr>
          </a:sp3d>
        </p:spPr>
        <p:txBody>
          <a:bodyPr>
            <a:normAutofit/>
          </a:bodyPr>
          <a:lstStyle>
            <a:lvl1pPr marL="0" indent="0">
              <a:buNone/>
              <a:defRPr sz="1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a:p>
        </p:txBody>
      </p:sp>
      <p:pic>
        <p:nvPicPr>
          <p:cNvPr id="14" name="Picture 13" descr="pictureStamp-Frame.png"/>
          <p:cNvPicPr>
            <a:picLocks noChangeAspect="1"/>
          </p:cNvPicPr>
          <p:nvPr/>
        </p:nvPicPr>
        <p:blipFill>
          <a:blip r:embed="rId4"/>
          <a:stretch>
            <a:fillRect/>
          </a:stretch>
        </p:blipFill>
        <p:spPr>
          <a:xfrm rot="151790">
            <a:off x="3591963" y="936015"/>
            <a:ext cx="1610332" cy="2025115"/>
          </a:xfrm>
          <a:prstGeom prst="rect">
            <a:avLst/>
          </a:prstGeom>
        </p:spPr>
      </p:pic>
      <p:sp>
        <p:nvSpPr>
          <p:cNvPr id="17" name="Picture Placeholder 2"/>
          <p:cNvSpPr>
            <a:spLocks noGrp="1"/>
          </p:cNvSpPr>
          <p:nvPr>
            <p:ph type="pic" idx="17"/>
          </p:nvPr>
        </p:nvSpPr>
        <p:spPr>
          <a:xfrm rot="100778">
            <a:off x="3775337" y="1116468"/>
            <a:ext cx="1243584" cy="1664208"/>
          </a:xfrm>
          <a:solidFill>
            <a:srgbClr val="FFFFFF">
              <a:shade val="85000"/>
            </a:srgbClr>
          </a:solidFill>
          <a:ln w="114300" cap="sq">
            <a:noFill/>
            <a:miter lim="800000"/>
          </a:ln>
          <a:effectLst/>
          <a:scene3d>
            <a:camera prst="perspectiveRelaxed">
              <a:rot lat="0" lon="0" rev="0"/>
            </a:camera>
            <a:lightRig rig="twoPt" dir="t">
              <a:rot lat="0" lon="0" rev="7200000"/>
            </a:lightRig>
          </a:scene3d>
          <a:sp3d prstMaterial="matte">
            <a:contourClr>
              <a:srgbClr val="FFFFFF"/>
            </a:contourClr>
          </a:sp3d>
        </p:spPr>
        <p:txBody>
          <a:bodyPr>
            <a:normAutofit/>
          </a:bodyPr>
          <a:lstStyle>
            <a:lvl1pPr marL="0" indent="0">
              <a:buNone/>
              <a:defRPr sz="1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71500" y="1282700"/>
            <a:ext cx="8001000" cy="1917700"/>
          </a:xfrm>
        </p:spPr>
        <p:txBody>
          <a:bodyPr anchor="b" anchorCtr="0">
            <a:noAutofit/>
          </a:bodyPr>
          <a:lstStyle>
            <a:lvl1pPr algn="ctr">
              <a:defRPr sz="5600" b="0" cap="none" baseline="0">
                <a:solidFill>
                  <a:schemeClr val="tx1"/>
                </a:solidFill>
              </a:defRPr>
            </a:lvl1pPr>
          </a:lstStyle>
          <a:p>
            <a:r>
              <a:rPr lang="en-US" smtClean="0"/>
              <a:t>Click to edit Master title style</a:t>
            </a:r>
            <a:endParaRPr/>
          </a:p>
        </p:txBody>
      </p:sp>
      <p:sp>
        <p:nvSpPr>
          <p:cNvPr id="3" name="Text Placeholder 2"/>
          <p:cNvSpPr>
            <a:spLocks noGrp="1"/>
          </p:cNvSpPr>
          <p:nvPr>
            <p:ph type="body" idx="1"/>
          </p:nvPr>
        </p:nvSpPr>
        <p:spPr>
          <a:xfrm>
            <a:off x="571500" y="3644153"/>
            <a:ext cx="8001000" cy="833718"/>
          </a:xfrm>
        </p:spPr>
        <p:txBody>
          <a:bodyPr anchor="t" anchorCtr="0"/>
          <a:lstStyle>
            <a:lvl1pPr marL="0" indent="0" algn="ctr">
              <a:spcAft>
                <a:spcPts val="0"/>
              </a:spcAft>
              <a:buNone/>
              <a:defRPr sz="2000" cap="none" baseline="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D23A47A-DA78-3148-97DD-A1C70882F840}" type="datetimeFigureOut">
              <a:rPr lang="en-US" smtClean="0"/>
              <a:pPr/>
              <a:t>2/14/12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6CB224D-00A9-8940-B4AD-A1EEB30B14BF}" type="slidenum">
              <a:rPr lang="en-US" smtClean="0"/>
              <a:pPr/>
              <a:t>‹#›</a:t>
            </a:fld>
            <a:endParaRPr lang="en-US"/>
          </a:p>
        </p:txBody>
      </p:sp>
      <p:pic>
        <p:nvPicPr>
          <p:cNvPr id="9" name="Picture 8" descr="standardRule.png"/>
          <p:cNvPicPr>
            <a:picLocks noChangeAspect="1"/>
          </p:cNvPicPr>
          <p:nvPr/>
        </p:nvPicPr>
        <p:blipFill>
          <a:blip r:embed="rId2"/>
          <a:stretch>
            <a:fillRect/>
          </a:stretch>
        </p:blipFill>
        <p:spPr>
          <a:xfrm>
            <a:off x="2705100" y="3352800"/>
            <a:ext cx="3733800" cy="152400"/>
          </a:xfrm>
          <a:prstGeom prst="rect">
            <a:avLst/>
          </a:prstGeom>
          <a:effectLst>
            <a:outerShdw blurRad="25400" sx="101000" sy="101000" algn="ctr" rotWithShape="0">
              <a:prstClr val="black">
                <a:alpha val="40000"/>
              </a:prstClr>
            </a:outerShdw>
          </a:effectLst>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571500" y="274638"/>
            <a:ext cx="8001000" cy="1143000"/>
          </a:xfrm>
        </p:spPr>
        <p:txBody>
          <a:bodyPr/>
          <a:lstStyle/>
          <a:p>
            <a:r>
              <a:rPr lang="en-US" smtClean="0"/>
              <a:t>Click to edit Master title style</a:t>
            </a:r>
            <a:endParaRPr/>
          </a:p>
        </p:txBody>
      </p:sp>
      <p:sp>
        <p:nvSpPr>
          <p:cNvPr id="3" name="Content Placeholder 2"/>
          <p:cNvSpPr>
            <a:spLocks noGrp="1"/>
          </p:cNvSpPr>
          <p:nvPr>
            <p:ph sz="half" idx="1"/>
          </p:nvPr>
        </p:nvSpPr>
        <p:spPr>
          <a:xfrm>
            <a:off x="571500" y="1936751"/>
            <a:ext cx="3749040" cy="4102100"/>
          </a:xfrm>
        </p:spPr>
        <p:txBody>
          <a:bodyPr>
            <a:normAutofit/>
          </a:bodyPr>
          <a:lstStyle>
            <a:lvl1pPr>
              <a:spcAft>
                <a:spcPts val="1600"/>
              </a:spcAft>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Content Placeholder 3"/>
          <p:cNvSpPr>
            <a:spLocks noGrp="1"/>
          </p:cNvSpPr>
          <p:nvPr>
            <p:ph sz="half" idx="2"/>
          </p:nvPr>
        </p:nvSpPr>
        <p:spPr>
          <a:xfrm>
            <a:off x="4823460" y="1936751"/>
            <a:ext cx="3749040" cy="4102100"/>
          </a:xfrm>
        </p:spPr>
        <p:txBody>
          <a:bodyPr>
            <a:normAutofit/>
          </a:bodyPr>
          <a:lstStyle>
            <a:lvl1pPr>
              <a:spcAft>
                <a:spcPts val="1600"/>
              </a:spcAft>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5" name="Date Placeholder 4"/>
          <p:cNvSpPr>
            <a:spLocks noGrp="1"/>
          </p:cNvSpPr>
          <p:nvPr>
            <p:ph type="dt" sz="half" idx="10"/>
          </p:nvPr>
        </p:nvSpPr>
        <p:spPr/>
        <p:txBody>
          <a:bodyPr/>
          <a:lstStyle/>
          <a:p>
            <a:fld id="{6D23A47A-DA78-3148-97DD-A1C70882F840}" type="datetimeFigureOut">
              <a:rPr lang="en-US" smtClean="0"/>
              <a:pPr/>
              <a:t>2/14/12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6CB224D-00A9-8940-B4AD-A1EEB30B14BF}" type="slidenum">
              <a:rPr lang="en-US" smtClean="0"/>
              <a:pPr/>
              <a:t>‹#›</a:t>
            </a:fld>
            <a:endParaRPr lang="en-US"/>
          </a:p>
        </p:txBody>
      </p:sp>
      <p:pic>
        <p:nvPicPr>
          <p:cNvPr id="9" name="Picture 8" descr="standardRule.png"/>
          <p:cNvPicPr>
            <a:picLocks noChangeAspect="1"/>
          </p:cNvPicPr>
          <p:nvPr/>
        </p:nvPicPr>
        <p:blipFill>
          <a:blip r:embed="rId2"/>
          <a:stretch>
            <a:fillRect/>
          </a:stretch>
        </p:blipFill>
        <p:spPr>
          <a:xfrm>
            <a:off x="2705100" y="1524000"/>
            <a:ext cx="3733800" cy="152400"/>
          </a:xfrm>
          <a:prstGeom prst="rect">
            <a:avLst/>
          </a:prstGeom>
          <a:effectLst>
            <a:outerShdw blurRad="25400" sx="101000" sy="101000" algn="ctr" rotWithShape="0">
              <a:prstClr val="black">
                <a:alpha val="40000"/>
              </a:prstClr>
            </a:outerShdw>
          </a:effectLst>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71500" y="274638"/>
            <a:ext cx="8001000" cy="1143000"/>
          </a:xfrm>
        </p:spPr>
        <p:txBody>
          <a:bodyPr/>
          <a:lstStyle>
            <a:lvl1pPr>
              <a:defRPr/>
            </a:lvl1pPr>
          </a:lstStyle>
          <a:p>
            <a:r>
              <a:rPr lang="en-US" smtClean="0"/>
              <a:t>Click to edit Master title style</a:t>
            </a:r>
            <a:endParaRPr/>
          </a:p>
        </p:txBody>
      </p:sp>
      <p:sp>
        <p:nvSpPr>
          <p:cNvPr id="3" name="Text Placeholder 2"/>
          <p:cNvSpPr>
            <a:spLocks noGrp="1"/>
          </p:cNvSpPr>
          <p:nvPr>
            <p:ph type="body" idx="1"/>
          </p:nvPr>
        </p:nvSpPr>
        <p:spPr>
          <a:xfrm>
            <a:off x="571500" y="1874838"/>
            <a:ext cx="3749040" cy="639762"/>
          </a:xfrm>
        </p:spPr>
        <p:txBody>
          <a:bodyPr anchor="ctr" anchorCtr="0">
            <a:noAutofit/>
          </a:bodyPr>
          <a:lstStyle>
            <a:lvl1pPr marL="0" indent="0" algn="ctr">
              <a:spcAft>
                <a:spcPts val="0"/>
              </a:spcAft>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571500" y="2590800"/>
            <a:ext cx="3749040" cy="3448050"/>
          </a:xfrm>
        </p:spPr>
        <p:txBody>
          <a:bodyPr>
            <a:normAutofit/>
          </a:bodyPr>
          <a:lstStyle>
            <a:lvl1pPr>
              <a:spcAft>
                <a:spcPts val="1400"/>
              </a:spcAft>
              <a:defRPr sz="1800"/>
            </a:lvl1pPr>
            <a:lvl2pPr>
              <a:defRPr sz="1800"/>
            </a:lvl2pPr>
            <a:lvl3pPr>
              <a:defRPr sz="1800"/>
            </a:lvl3pPr>
            <a:lvl4pPr>
              <a:defRPr sz="1800"/>
            </a:lvl4pPr>
            <a:lvl5pPr>
              <a:defRPr sz="18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5" name="Text Placeholder 4"/>
          <p:cNvSpPr>
            <a:spLocks noGrp="1"/>
          </p:cNvSpPr>
          <p:nvPr>
            <p:ph type="body" sz="quarter" idx="3"/>
          </p:nvPr>
        </p:nvSpPr>
        <p:spPr>
          <a:xfrm>
            <a:off x="4823460" y="1874838"/>
            <a:ext cx="3749040" cy="639762"/>
          </a:xfrm>
        </p:spPr>
        <p:txBody>
          <a:bodyPr anchor="ctr" anchorCtr="0">
            <a:noAutofit/>
          </a:bodyPr>
          <a:lstStyle>
            <a:lvl1pPr marL="0" indent="0" algn="ctr">
              <a:spcAft>
                <a:spcPts val="0"/>
              </a:spcAft>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823460" y="2590800"/>
            <a:ext cx="3749040" cy="3448050"/>
          </a:xfrm>
        </p:spPr>
        <p:txBody>
          <a:bodyPr>
            <a:normAutofit/>
          </a:bodyPr>
          <a:lstStyle>
            <a:lvl1pPr>
              <a:spcAft>
                <a:spcPts val="1400"/>
              </a:spcAft>
              <a:defRPr sz="1800"/>
            </a:lvl1pPr>
            <a:lvl2pPr>
              <a:defRPr sz="1800"/>
            </a:lvl2pPr>
            <a:lvl3pPr>
              <a:defRPr sz="1800"/>
            </a:lvl3pPr>
            <a:lvl4pPr>
              <a:defRPr sz="1800"/>
            </a:lvl4pPr>
            <a:lvl5pPr>
              <a:defRPr sz="18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7" name="Date Placeholder 6"/>
          <p:cNvSpPr>
            <a:spLocks noGrp="1"/>
          </p:cNvSpPr>
          <p:nvPr>
            <p:ph type="dt" sz="half" idx="10"/>
          </p:nvPr>
        </p:nvSpPr>
        <p:spPr/>
        <p:txBody>
          <a:bodyPr/>
          <a:lstStyle/>
          <a:p>
            <a:fld id="{6D23A47A-DA78-3148-97DD-A1C70882F840}" type="datetimeFigureOut">
              <a:rPr lang="en-US" smtClean="0"/>
              <a:pPr/>
              <a:t>2/14/12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6CB224D-00A9-8940-B4AD-A1EEB30B14BF}" type="slidenum">
              <a:rPr lang="en-US" smtClean="0"/>
              <a:pPr/>
              <a:t>‹#›</a:t>
            </a:fld>
            <a:endParaRPr lang="en-US"/>
          </a:p>
        </p:txBody>
      </p:sp>
      <p:pic>
        <p:nvPicPr>
          <p:cNvPr id="11" name="Picture 10" descr="standardRule.png"/>
          <p:cNvPicPr>
            <a:picLocks noChangeAspect="1"/>
          </p:cNvPicPr>
          <p:nvPr/>
        </p:nvPicPr>
        <p:blipFill>
          <a:blip r:embed="rId2"/>
          <a:stretch>
            <a:fillRect/>
          </a:stretch>
        </p:blipFill>
        <p:spPr>
          <a:xfrm>
            <a:off x="2705100" y="1524000"/>
            <a:ext cx="3733800" cy="152400"/>
          </a:xfrm>
          <a:prstGeom prst="rect">
            <a:avLst/>
          </a:prstGeom>
          <a:effectLst>
            <a:outerShdw blurRad="25400" sx="101000" sy="101000" algn="ctr" rotWithShape="0">
              <a:prstClr val="black">
                <a:alpha val="40000"/>
              </a:prstClr>
            </a:outerShdw>
          </a:effectLst>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Date Placeholder 2"/>
          <p:cNvSpPr>
            <a:spLocks noGrp="1"/>
          </p:cNvSpPr>
          <p:nvPr>
            <p:ph type="dt" sz="half" idx="10"/>
          </p:nvPr>
        </p:nvSpPr>
        <p:spPr/>
        <p:txBody>
          <a:bodyPr/>
          <a:lstStyle/>
          <a:p>
            <a:fld id="{6D23A47A-DA78-3148-97DD-A1C70882F840}" type="datetimeFigureOut">
              <a:rPr lang="en-US" smtClean="0"/>
              <a:pPr/>
              <a:t>2/14/12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6CB224D-00A9-8940-B4AD-A1EEB30B14BF}"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D23A47A-DA78-3148-97DD-A1C70882F840}" type="datetimeFigureOut">
              <a:rPr lang="en-US" smtClean="0"/>
              <a:pPr/>
              <a:t>2/14/12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6CB224D-00A9-8940-B4AD-A1EEB30B14BF}"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96153" y="443752"/>
            <a:ext cx="3749040" cy="1707777"/>
          </a:xfrm>
        </p:spPr>
        <p:txBody>
          <a:bodyPr anchor="b">
            <a:noAutofit/>
          </a:bodyPr>
          <a:lstStyle>
            <a:lvl1pPr algn="ctr">
              <a:defRPr sz="3600" b="0"/>
            </a:lvl1pPr>
          </a:lstStyle>
          <a:p>
            <a:r>
              <a:rPr lang="en-US" smtClean="0"/>
              <a:t>Click to edit Master title style</a:t>
            </a:r>
            <a:endParaRPr/>
          </a:p>
        </p:txBody>
      </p:sp>
      <p:sp>
        <p:nvSpPr>
          <p:cNvPr id="3" name="Content Placeholder 2"/>
          <p:cNvSpPr>
            <a:spLocks noGrp="1"/>
          </p:cNvSpPr>
          <p:nvPr>
            <p:ph idx="1"/>
          </p:nvPr>
        </p:nvSpPr>
        <p:spPr>
          <a:xfrm>
            <a:off x="4827494" y="430306"/>
            <a:ext cx="3749040" cy="5608544"/>
          </a:xfrm>
        </p:spPr>
        <p:txBody>
          <a:bodyPr>
            <a:normAutofit/>
          </a:bodyPr>
          <a:lstStyle>
            <a:lvl1pPr>
              <a:defRPr sz="2400"/>
            </a:lvl1pPr>
            <a:lvl2pPr>
              <a:defRPr sz="2200"/>
            </a:lvl2pPr>
            <a:lvl3pPr>
              <a:defRPr sz="2000"/>
            </a:lvl3pPr>
            <a:lvl4pPr>
              <a:defRPr sz="1800"/>
            </a:lvl4pPr>
            <a:lvl5pPr>
              <a:defRPr sz="18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Text Placeholder 3"/>
          <p:cNvSpPr>
            <a:spLocks noGrp="1"/>
          </p:cNvSpPr>
          <p:nvPr>
            <p:ph type="body" sz="half" idx="2"/>
          </p:nvPr>
        </p:nvSpPr>
        <p:spPr>
          <a:xfrm>
            <a:off x="596153" y="2554940"/>
            <a:ext cx="3749040" cy="3146613"/>
          </a:xfrm>
        </p:spPr>
        <p:txBody>
          <a:bodyPr>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D23A47A-DA78-3148-97DD-A1C70882F840}" type="datetimeFigureOut">
              <a:rPr lang="en-US" smtClean="0"/>
              <a:pPr/>
              <a:t>2/14/12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6CB224D-00A9-8940-B4AD-A1EEB30B14BF}" type="slidenum">
              <a:rPr lang="en-US" smtClean="0"/>
              <a:pPr/>
              <a:t>‹#›</a:t>
            </a:fld>
            <a:endParaRPr lang="en-US"/>
          </a:p>
        </p:txBody>
      </p:sp>
      <p:pic>
        <p:nvPicPr>
          <p:cNvPr id="9" name="Picture 8" descr="shortRule.png"/>
          <p:cNvPicPr>
            <a:picLocks noChangeAspect="1"/>
          </p:cNvPicPr>
          <p:nvPr/>
        </p:nvPicPr>
        <p:blipFill>
          <a:blip r:embed="rId2"/>
          <a:stretch>
            <a:fillRect/>
          </a:stretch>
        </p:blipFill>
        <p:spPr>
          <a:xfrm>
            <a:off x="1222898" y="2305609"/>
            <a:ext cx="2495550" cy="95250"/>
          </a:xfrm>
          <a:prstGeom prst="rect">
            <a:avLst/>
          </a:prstGeom>
          <a:effectLst>
            <a:outerShdw blurRad="25400" sx="101000" sy="101000" algn="ctr" rotWithShape="0">
              <a:prstClr val="black">
                <a:alpha val="40000"/>
              </a:prstClr>
            </a:outerShdw>
          </a:effectLst>
        </p:spPr>
      </p:pic>
    </p:spTree>
  </p:cSld>
  <p:clrMapOvr>
    <a:masterClrMapping/>
  </p:clrMapOvr>
</p:sldLayout>
</file>

<file path=ppt/slideMasters/_rels/slideMaster1.xml.rels><?xml version="1.0" encoding="UTF-8" standalone="yes"?>
<Relationships xmlns="http://schemas.openxmlformats.org/package/2006/relationships"><Relationship Id="rId14" Type="http://schemas.openxmlformats.org/officeDocument/2006/relationships/slideLayout" Target="../slideLayouts/slideLayout14.xml"/><Relationship Id="rId4" Type="http://schemas.openxmlformats.org/officeDocument/2006/relationships/slideLayout" Target="../slideLayouts/slideLayout4.xml"/><Relationship Id="rId7" Type="http://schemas.openxmlformats.org/officeDocument/2006/relationships/slideLayout" Target="../slideLayouts/slideLayout7.xml"/><Relationship Id="rId11" Type="http://schemas.openxmlformats.org/officeDocument/2006/relationships/slideLayout" Target="../slideLayouts/slideLayout11.xml"/><Relationship Id="rId1" Type="http://schemas.openxmlformats.org/officeDocument/2006/relationships/slideLayout" Target="../slideLayouts/slideLayout1.xml"/><Relationship Id="rId6" Type="http://schemas.openxmlformats.org/officeDocument/2006/relationships/slideLayout" Target="../slideLayouts/slideLayout6.xml"/><Relationship Id="rId16" Type="http://schemas.openxmlformats.org/officeDocument/2006/relationships/slideLayout" Target="../slideLayouts/slideLayout16.xml"/><Relationship Id="rId8" Type="http://schemas.openxmlformats.org/officeDocument/2006/relationships/slideLayout" Target="../slideLayouts/slideLayout8.xml"/><Relationship Id="rId13" Type="http://schemas.openxmlformats.org/officeDocument/2006/relationships/slideLayout" Target="../slideLayouts/slideLayout13.xml"/><Relationship Id="rId10" Type="http://schemas.openxmlformats.org/officeDocument/2006/relationships/slideLayout" Target="../slideLayouts/slideLayout1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19" Type="http://schemas.openxmlformats.org/officeDocument/2006/relationships/image" Target="../media/image3.png"/><Relationship Id="rId2" Type="http://schemas.openxmlformats.org/officeDocument/2006/relationships/slideLayout" Target="../slideLayouts/slideLayout2.xml"/><Relationship Id="rId9" Type="http://schemas.openxmlformats.org/officeDocument/2006/relationships/slideLayout" Target="../slideLayouts/slideLayout9.xml"/><Relationship Id="rId3" Type="http://schemas.openxmlformats.org/officeDocument/2006/relationships/slideLayout" Target="../slideLayouts/slideLayout3.xml"/><Relationship Id="rId18"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2">
        <a:schemeClr val="bg1"/>
      </p:bgRef>
    </p:bg>
    <p:spTree>
      <p:nvGrpSpPr>
        <p:cNvPr id="1" name=""/>
        <p:cNvGrpSpPr/>
        <p:nvPr/>
      </p:nvGrpSpPr>
      <p:grpSpPr>
        <a:xfrm>
          <a:off x="0" y="0"/>
          <a:ext cx="0" cy="0"/>
          <a:chOff x="0" y="0"/>
          <a:chExt cx="0" cy="0"/>
        </a:xfrm>
      </p:grpSpPr>
      <p:pic>
        <p:nvPicPr>
          <p:cNvPr id="7" name="Picture 6" descr="TextPageOverlay.png"/>
          <p:cNvPicPr>
            <a:picLocks noChangeAspect="1"/>
          </p:cNvPicPr>
          <p:nvPr/>
        </p:nvPicPr>
        <p:blipFill>
          <a:blip r:embed="rId19"/>
          <a:stretch>
            <a:fillRect/>
          </a:stretch>
        </p:blipFill>
        <p:spPr>
          <a:xfrm>
            <a:off x="0" y="0"/>
            <a:ext cx="9144000" cy="6858000"/>
          </a:xfrm>
          <a:prstGeom prst="rect">
            <a:avLst/>
          </a:prstGeom>
        </p:spPr>
      </p:pic>
      <p:sp>
        <p:nvSpPr>
          <p:cNvPr id="5" name="Footer Placeholder 4"/>
          <p:cNvSpPr>
            <a:spLocks noGrp="1"/>
          </p:cNvSpPr>
          <p:nvPr>
            <p:ph type="ftr" sz="quarter" idx="3"/>
          </p:nvPr>
        </p:nvSpPr>
        <p:spPr>
          <a:xfrm>
            <a:off x="571500" y="6158753"/>
            <a:ext cx="3200400" cy="365125"/>
          </a:xfrm>
          <a:prstGeom prst="rect">
            <a:avLst/>
          </a:prstGeom>
        </p:spPr>
        <p:txBody>
          <a:bodyPr vert="horz" lIns="91440" tIns="45720" rIns="91440" bIns="45720" rtlCol="0" anchor="ctr"/>
          <a:lstStyle>
            <a:lvl1pPr algn="l">
              <a:defRPr sz="1200">
                <a:solidFill>
                  <a:schemeClr val="bg2"/>
                </a:solidFill>
              </a:defRPr>
            </a:lvl1pPr>
          </a:lstStyle>
          <a:p>
            <a:endParaRPr lang="en-US"/>
          </a:p>
        </p:txBody>
      </p:sp>
      <p:sp>
        <p:nvSpPr>
          <p:cNvPr id="2" name="Title Placeholder 1"/>
          <p:cNvSpPr>
            <a:spLocks noGrp="1"/>
          </p:cNvSpPr>
          <p:nvPr>
            <p:ph type="title"/>
          </p:nvPr>
        </p:nvSpPr>
        <p:spPr>
          <a:xfrm>
            <a:off x="571500" y="274638"/>
            <a:ext cx="8001000" cy="1143000"/>
          </a:xfrm>
          <a:prstGeom prst="rect">
            <a:avLst/>
          </a:prstGeom>
        </p:spPr>
        <p:txBody>
          <a:bodyPr vert="horz" lIns="91440" tIns="45720" rIns="91440" bIns="45720" rtlCol="0" anchor="ctr">
            <a:noAutofit/>
          </a:bodyPr>
          <a:lstStyle/>
          <a:p>
            <a:r>
              <a:rPr lang="en-US" smtClean="0"/>
              <a:t>Click to edit Master title style</a:t>
            </a:r>
            <a:endParaRPr/>
          </a:p>
        </p:txBody>
      </p:sp>
      <p:sp>
        <p:nvSpPr>
          <p:cNvPr id="3" name="Text Placeholder 2"/>
          <p:cNvSpPr>
            <a:spLocks noGrp="1"/>
          </p:cNvSpPr>
          <p:nvPr>
            <p:ph type="body" idx="1"/>
          </p:nvPr>
        </p:nvSpPr>
        <p:spPr>
          <a:xfrm>
            <a:off x="571500" y="1905000"/>
            <a:ext cx="80010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2"/>
          </p:nvPr>
        </p:nvSpPr>
        <p:spPr>
          <a:xfrm>
            <a:off x="5372100" y="6158753"/>
            <a:ext cx="3200400" cy="365125"/>
          </a:xfrm>
          <a:prstGeom prst="rect">
            <a:avLst/>
          </a:prstGeom>
        </p:spPr>
        <p:txBody>
          <a:bodyPr vert="horz" lIns="91440" tIns="45720" rIns="91440" bIns="45720" rtlCol="0" anchor="ctr"/>
          <a:lstStyle>
            <a:lvl1pPr algn="r">
              <a:defRPr sz="1200">
                <a:solidFill>
                  <a:schemeClr val="bg2"/>
                </a:solidFill>
              </a:defRPr>
            </a:lvl1pPr>
          </a:lstStyle>
          <a:p>
            <a:fld id="{6D23A47A-DA78-3148-97DD-A1C70882F840}" type="datetimeFigureOut">
              <a:rPr lang="en-US" smtClean="0"/>
              <a:pPr/>
              <a:t>2/14/12</a:t>
            </a:fld>
            <a:endParaRPr lang="en-US"/>
          </a:p>
        </p:txBody>
      </p:sp>
      <p:sp>
        <p:nvSpPr>
          <p:cNvPr id="6" name="Slide Number Placeholder 5"/>
          <p:cNvSpPr>
            <a:spLocks noGrp="1"/>
          </p:cNvSpPr>
          <p:nvPr>
            <p:ph type="sldNum" sz="quarter" idx="4"/>
          </p:nvPr>
        </p:nvSpPr>
        <p:spPr>
          <a:xfrm>
            <a:off x="4046220" y="6158753"/>
            <a:ext cx="1051560" cy="365125"/>
          </a:xfrm>
          <a:prstGeom prst="rect">
            <a:avLst/>
          </a:prstGeom>
        </p:spPr>
        <p:txBody>
          <a:bodyPr vert="horz" lIns="91440" tIns="45720" rIns="91440" bIns="45720" rtlCol="0" anchor="ctr"/>
          <a:lstStyle>
            <a:lvl1pPr algn="ctr">
              <a:defRPr sz="1200">
                <a:solidFill>
                  <a:schemeClr val="bg2"/>
                </a:solidFill>
              </a:defRPr>
            </a:lvl1pPr>
          </a:lstStyle>
          <a:p>
            <a:fld id="{36CB224D-00A9-8940-B4AD-A1EEB30B14BF}"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Lst>
  <p:txStyles>
    <p:titleStyle>
      <a:lvl1pPr algn="ctr" defTabSz="914400" rtl="0" eaLnBrk="1" latinLnBrk="0" hangingPunct="1">
        <a:spcBef>
          <a:spcPct val="0"/>
        </a:spcBef>
        <a:buNone/>
        <a:defRPr sz="5400" kern="1200">
          <a:solidFill>
            <a:schemeClr val="tx1"/>
          </a:solidFill>
          <a:latin typeface="+mj-lt"/>
          <a:ea typeface="+mj-ea"/>
          <a:cs typeface="+mj-cs"/>
        </a:defRPr>
      </a:lvl1pPr>
    </p:titleStyle>
    <p:bodyStyle>
      <a:lvl1pPr marL="457200" indent="-457200" algn="l" defTabSz="914400" rtl="0" eaLnBrk="1" latinLnBrk="0" hangingPunct="1">
        <a:spcBef>
          <a:spcPts val="0"/>
        </a:spcBef>
        <a:spcAft>
          <a:spcPts val="2000"/>
        </a:spcAft>
        <a:buFont typeface="Wingdings 2" pitchFamily="18" charset="2"/>
        <a:buChar char=""/>
        <a:defRPr sz="2400" kern="1200">
          <a:solidFill>
            <a:schemeClr val="tx1"/>
          </a:solidFill>
          <a:latin typeface="+mn-lt"/>
          <a:ea typeface="+mn-ea"/>
          <a:cs typeface="+mn-cs"/>
        </a:defRPr>
      </a:lvl1pPr>
      <a:lvl2pPr marL="914400" indent="-457200" algn="l" defTabSz="914400" rtl="0" eaLnBrk="1" latinLnBrk="0" hangingPunct="1">
        <a:spcBef>
          <a:spcPts val="0"/>
        </a:spcBef>
        <a:spcAft>
          <a:spcPts val="1000"/>
        </a:spcAft>
        <a:buClr>
          <a:schemeClr val="bg2"/>
        </a:buClr>
        <a:buFont typeface="Wingdings 2" pitchFamily="18" charset="2"/>
        <a:buChar char=""/>
        <a:defRPr sz="2200" kern="1200">
          <a:solidFill>
            <a:schemeClr val="tx1"/>
          </a:solidFill>
          <a:latin typeface="+mn-lt"/>
          <a:ea typeface="+mn-ea"/>
          <a:cs typeface="+mn-cs"/>
        </a:defRPr>
      </a:lvl2pPr>
      <a:lvl3pPr marL="1371600" indent="-457200" algn="l" defTabSz="914400" rtl="0" eaLnBrk="1" latinLnBrk="0" hangingPunct="1">
        <a:spcBef>
          <a:spcPts val="0"/>
        </a:spcBef>
        <a:spcAft>
          <a:spcPts val="1000"/>
        </a:spcAft>
        <a:buFont typeface="Wingdings 2" pitchFamily="18" charset="2"/>
        <a:buChar char=""/>
        <a:defRPr sz="2000" kern="1200">
          <a:solidFill>
            <a:schemeClr val="tx1"/>
          </a:solidFill>
          <a:latin typeface="+mn-lt"/>
          <a:ea typeface="+mn-ea"/>
          <a:cs typeface="+mn-cs"/>
        </a:defRPr>
      </a:lvl3pPr>
      <a:lvl4pPr marL="1828800" indent="-457200" algn="l" defTabSz="914400" rtl="0" eaLnBrk="1" latinLnBrk="0" hangingPunct="1">
        <a:spcBef>
          <a:spcPts val="0"/>
        </a:spcBef>
        <a:spcAft>
          <a:spcPts val="1000"/>
        </a:spcAft>
        <a:buClr>
          <a:schemeClr val="bg2"/>
        </a:buClr>
        <a:buFont typeface="Wingdings 2" pitchFamily="18" charset="2"/>
        <a:buChar char=""/>
        <a:defRPr sz="1800" kern="1200">
          <a:solidFill>
            <a:schemeClr val="tx1"/>
          </a:solidFill>
          <a:latin typeface="+mn-lt"/>
          <a:ea typeface="+mn-ea"/>
          <a:cs typeface="+mn-cs"/>
        </a:defRPr>
      </a:lvl4pPr>
      <a:lvl5pPr marL="2286000" indent="-457200" algn="l" defTabSz="914400" rtl="0" eaLnBrk="1" latinLnBrk="0" hangingPunct="1">
        <a:spcBef>
          <a:spcPts val="0"/>
        </a:spcBef>
        <a:spcAft>
          <a:spcPts val="1000"/>
        </a:spcAft>
        <a:buFont typeface="Wingdings 2" pitchFamily="18" charset="2"/>
        <a:buChar char=""/>
        <a:defRPr sz="18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42.jpeg"/><Relationship Id="rId4" Type="http://schemas.openxmlformats.org/officeDocument/2006/relationships/image" Target="../media/image38.png"/><Relationship Id="rId5" Type="http://schemas.openxmlformats.org/officeDocument/2006/relationships/image" Target="../media/image39.png"/><Relationship Id="rId7" Type="http://schemas.openxmlformats.org/officeDocument/2006/relationships/image" Target="../media/image41.png"/><Relationship Id="rId1" Type="http://schemas.openxmlformats.org/officeDocument/2006/relationships/slideLayout" Target="../slideLayouts/slideLayout7.xml"/><Relationship Id="rId2" Type="http://schemas.openxmlformats.org/officeDocument/2006/relationships/notesSlide" Target="../notesSlides/notesSlide8.xml"/><Relationship Id="rId9" Type="http://schemas.openxmlformats.org/officeDocument/2006/relationships/image" Target="../media/image43.png"/><Relationship Id="rId3" Type="http://schemas.openxmlformats.org/officeDocument/2006/relationships/image" Target="../media/image37.png"/><Relationship Id="rId6" Type="http://schemas.openxmlformats.org/officeDocument/2006/relationships/image" Target="../media/image40.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3" Type="http://schemas.openxmlformats.org/officeDocument/2006/relationships/image" Target="../media/image44.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47.jpeg"/><Relationship Id="rId3" Type="http://schemas.openxmlformats.org/officeDocument/2006/relationships/image" Target="../media/image48.jpeg"/><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1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0.xml"/><Relationship Id="rId3" Type="http://schemas.openxmlformats.org/officeDocument/2006/relationships/image" Target="../media/image50.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52.png"/><Relationship Id="rId3" Type="http://schemas.openxmlformats.org/officeDocument/2006/relationships/image" Target="../media/image53.png"/><Relationship Id="rId1" Type="http://schemas.openxmlformats.org/officeDocument/2006/relationships/slideLayout" Target="../slideLayouts/slideLayout17.xml"/></Relationships>
</file>

<file path=ppt/slides/_rels/slide19.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17.xml"/></Relationships>
</file>

<file path=ppt/slides/_rels/slide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4" Type="http://schemas.openxmlformats.org/officeDocument/2006/relationships/image" Target="../media/image57.jpeg"/><Relationship Id="rId1" Type="http://schemas.openxmlformats.org/officeDocument/2006/relationships/slideLayout" Target="../slideLayouts/slideLayout5.xml"/><Relationship Id="rId2" Type="http://schemas.openxmlformats.org/officeDocument/2006/relationships/image" Target="../media/image55.jpeg"/><Relationship Id="rId3" Type="http://schemas.openxmlformats.org/officeDocument/2006/relationships/image" Target="../media/image56.gif"/></Relationships>
</file>

<file path=ppt/slides/_rels/slide21.xml.rels><?xml version="1.0" encoding="UTF-8" standalone="yes"?>
<Relationships xmlns="http://schemas.openxmlformats.org/package/2006/relationships"><Relationship Id="rId4" Type="http://schemas.openxmlformats.org/officeDocument/2006/relationships/image" Target="../media/image60.jpeg"/><Relationship Id="rId1" Type="http://schemas.openxmlformats.org/officeDocument/2006/relationships/slideLayout" Target="../slideLayouts/slideLayout5.xml"/><Relationship Id="rId2" Type="http://schemas.openxmlformats.org/officeDocument/2006/relationships/image" Target="../media/image58.jpeg"/><Relationship Id="rId3" Type="http://schemas.openxmlformats.org/officeDocument/2006/relationships/image" Target="../media/image59.jpeg"/><Relationship Id="rId5" Type="http://schemas.openxmlformats.org/officeDocument/2006/relationships/image" Target="../media/image61.jpeg"/></Relationships>
</file>

<file path=ppt/slides/_rels/slide22.xml.rels><?xml version="1.0" encoding="UTF-8" standalone="yes"?>
<Relationships xmlns="http://schemas.openxmlformats.org/package/2006/relationships"><Relationship Id="rId4" Type="http://schemas.openxmlformats.org/officeDocument/2006/relationships/image" Target="../media/image64.jpeg"/><Relationship Id="rId1" Type="http://schemas.openxmlformats.org/officeDocument/2006/relationships/slideLayout" Target="../slideLayouts/slideLayout5.xml"/><Relationship Id="rId2" Type="http://schemas.openxmlformats.org/officeDocument/2006/relationships/image" Target="../media/image62.jpeg"/><Relationship Id="rId3" Type="http://schemas.openxmlformats.org/officeDocument/2006/relationships/image" Target="../media/image63.jpeg"/><Relationship Id="rId5" Type="http://schemas.openxmlformats.org/officeDocument/2006/relationships/image" Target="../media/image65.jpeg"/></Relationships>
</file>

<file path=ppt/slides/_rels/slide23.xml.rels><?xml version="1.0" encoding="UTF-8" standalone="yes"?>
<Relationships xmlns="http://schemas.openxmlformats.org/package/2006/relationships"><Relationship Id="rId4" Type="http://schemas.openxmlformats.org/officeDocument/2006/relationships/image" Target="../media/image68.jpeg"/><Relationship Id="rId1" Type="http://schemas.openxmlformats.org/officeDocument/2006/relationships/slideLayout" Target="../slideLayouts/slideLayout5.xml"/><Relationship Id="rId2" Type="http://schemas.openxmlformats.org/officeDocument/2006/relationships/image" Target="../media/image66.jpeg"/><Relationship Id="rId3" Type="http://schemas.openxmlformats.org/officeDocument/2006/relationships/image" Target="../media/image67.jpeg"/><Relationship Id="rId5" Type="http://schemas.openxmlformats.org/officeDocument/2006/relationships/image" Target="../media/image69.jpeg"/></Relationships>
</file>

<file path=ppt/slides/_rels/slide24.xml.rels><?xml version="1.0" encoding="UTF-8" standalone="yes"?>
<Relationships xmlns="http://schemas.openxmlformats.org/package/2006/relationships"><Relationship Id="rId4" Type="http://schemas.openxmlformats.org/officeDocument/2006/relationships/image" Target="../media/image72.jpeg"/><Relationship Id="rId1" Type="http://schemas.openxmlformats.org/officeDocument/2006/relationships/slideLayout" Target="../slideLayouts/slideLayout5.xml"/><Relationship Id="rId2" Type="http://schemas.openxmlformats.org/officeDocument/2006/relationships/image" Target="../media/image70.jpeg"/><Relationship Id="rId3" Type="http://schemas.openxmlformats.org/officeDocument/2006/relationships/image" Target="../media/image71.jpeg"/><Relationship Id="rId5" Type="http://schemas.openxmlformats.org/officeDocument/2006/relationships/image" Target="../media/image73.jpeg"/></Relationships>
</file>

<file path=ppt/slides/_rels/slide25.xml.rels><?xml version="1.0" encoding="UTF-8" standalone="yes"?>
<Relationships xmlns="http://schemas.openxmlformats.org/package/2006/relationships"><Relationship Id="rId4" Type="http://schemas.openxmlformats.org/officeDocument/2006/relationships/image" Target="../media/image76.jpeg"/><Relationship Id="rId1" Type="http://schemas.openxmlformats.org/officeDocument/2006/relationships/slideLayout" Target="../slideLayouts/slideLayout5.xml"/><Relationship Id="rId2" Type="http://schemas.openxmlformats.org/officeDocument/2006/relationships/image" Target="../media/image74.jpeg"/><Relationship Id="rId3" Type="http://schemas.openxmlformats.org/officeDocument/2006/relationships/image" Target="../media/image75.jpeg"/></Relationships>
</file>

<file path=ppt/slides/_rels/slide26.xml.rels><?xml version="1.0" encoding="UTF-8" standalone="yes"?>
<Relationships xmlns="http://schemas.openxmlformats.org/package/2006/relationships"><Relationship Id="rId4" Type="http://schemas.openxmlformats.org/officeDocument/2006/relationships/image" Target="../media/image79.jpeg"/><Relationship Id="rId1" Type="http://schemas.openxmlformats.org/officeDocument/2006/relationships/slideLayout" Target="../slideLayouts/slideLayout2.xml"/><Relationship Id="rId2" Type="http://schemas.openxmlformats.org/officeDocument/2006/relationships/image" Target="../media/image77.jpeg"/><Relationship Id="rId3" Type="http://schemas.openxmlformats.org/officeDocument/2006/relationships/image" Target="../media/image78.jpeg"/><Relationship Id="rId5" Type="http://schemas.openxmlformats.org/officeDocument/2006/relationships/image" Target="../media/image80.jpeg"/></Relationships>
</file>

<file path=ppt/slides/_rels/slide27.xml.rels><?xml version="1.0" encoding="UTF-8" standalone="yes"?>
<Relationships xmlns="http://schemas.openxmlformats.org/package/2006/relationships"><Relationship Id="rId2" Type="http://schemas.openxmlformats.org/officeDocument/2006/relationships/image" Target="../media/image81.jpeg"/><Relationship Id="rId3" Type="http://schemas.openxmlformats.org/officeDocument/2006/relationships/image" Target="../media/image82.jpeg"/><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4" Type="http://schemas.openxmlformats.org/officeDocument/2006/relationships/image" Target="../media/image85.jpeg"/><Relationship Id="rId1" Type="http://schemas.openxmlformats.org/officeDocument/2006/relationships/slideLayout" Target="../slideLayouts/slideLayout2.xml"/><Relationship Id="rId2" Type="http://schemas.openxmlformats.org/officeDocument/2006/relationships/image" Target="../media/image83.jpeg"/><Relationship Id="rId3" Type="http://schemas.openxmlformats.org/officeDocument/2006/relationships/image" Target="../media/image84.jpeg"/></Relationships>
</file>

<file path=ppt/slides/_rels/slide29.xml.rels><?xml version="1.0" encoding="UTF-8" standalone="yes"?>
<Relationships xmlns="http://schemas.openxmlformats.org/package/2006/relationships"><Relationship Id="rId4" Type="http://schemas.openxmlformats.org/officeDocument/2006/relationships/image" Target="../media/image87.jpeg"/><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86.jpeg"/><Relationship Id="rId5" Type="http://schemas.openxmlformats.org/officeDocument/2006/relationships/image" Target="../media/image88.jpeg"/></Relationships>
</file>

<file path=ppt/slides/_rels/slide3.xml.rels><?xml version="1.0" encoding="UTF-8" standalone="yes"?>
<Relationships xmlns="http://schemas.openxmlformats.org/package/2006/relationships"><Relationship Id="rId4" Type="http://schemas.openxmlformats.org/officeDocument/2006/relationships/image" Target="../media/image12.png"/><Relationship Id="rId1" Type="http://schemas.openxmlformats.org/officeDocument/2006/relationships/slideLayout" Target="../slideLayouts/slideLayout2.xml"/><Relationship Id="rId2" Type="http://schemas.openxmlformats.org/officeDocument/2006/relationships/notesSlide" Target="../notesSlides/notesSlide1.xml"/><Relationship Id="rId3" Type="http://schemas.openxmlformats.org/officeDocument/2006/relationships/image" Target="../media/image11.png"/><Relationship Id="rId5" Type="http://schemas.openxmlformats.org/officeDocument/2006/relationships/image" Target="../media/image13.png"/></Relationships>
</file>

<file path=ppt/slides/_rels/slide30.xml.rels><?xml version="1.0" encoding="UTF-8" standalone="yes"?>
<Relationships xmlns="http://schemas.openxmlformats.org/package/2006/relationships"><Relationship Id="rId4" Type="http://schemas.openxmlformats.org/officeDocument/2006/relationships/image" Target="../media/image91.jpeg"/><Relationship Id="rId1" Type="http://schemas.openxmlformats.org/officeDocument/2006/relationships/slideLayout" Target="../slideLayouts/slideLayout2.xml"/><Relationship Id="rId2" Type="http://schemas.openxmlformats.org/officeDocument/2006/relationships/image" Target="../media/image89.jpeg"/><Relationship Id="rId3" Type="http://schemas.openxmlformats.org/officeDocument/2006/relationships/image" Target="../media/image90.jpeg"/></Relationships>
</file>

<file path=ppt/slides/_rels/slide31.xml.rels><?xml version="1.0" encoding="UTF-8" standalone="yes"?>
<Relationships xmlns="http://schemas.openxmlformats.org/package/2006/relationships"><Relationship Id="rId4" Type="http://schemas.openxmlformats.org/officeDocument/2006/relationships/image" Target="../media/image94.jpeg"/><Relationship Id="rId1" Type="http://schemas.openxmlformats.org/officeDocument/2006/relationships/slideLayout" Target="../slideLayouts/slideLayout2.xml"/><Relationship Id="rId2" Type="http://schemas.openxmlformats.org/officeDocument/2006/relationships/image" Target="../media/image92.jpeg"/><Relationship Id="rId3" Type="http://schemas.openxmlformats.org/officeDocument/2006/relationships/image" Target="../media/image93.jpeg"/><Relationship Id="rId5" Type="http://schemas.openxmlformats.org/officeDocument/2006/relationships/image" Target="../media/image95.jpeg"/></Relationships>
</file>

<file path=ppt/slides/_rels/slide32.xml.rels><?xml version="1.0" encoding="UTF-8" standalone="yes"?>
<Relationships xmlns="http://schemas.openxmlformats.org/package/2006/relationships"><Relationship Id="rId4" Type="http://schemas.openxmlformats.org/officeDocument/2006/relationships/image" Target="../media/image98.jpeg"/><Relationship Id="rId1" Type="http://schemas.openxmlformats.org/officeDocument/2006/relationships/slideLayout" Target="../slideLayouts/slideLayout2.xml"/><Relationship Id="rId2" Type="http://schemas.openxmlformats.org/officeDocument/2006/relationships/image" Target="../media/image96.jpeg"/><Relationship Id="rId3" Type="http://schemas.openxmlformats.org/officeDocument/2006/relationships/image" Target="../media/image97.jpeg"/><Relationship Id="rId5" Type="http://schemas.openxmlformats.org/officeDocument/2006/relationships/image" Target="../media/image99.jpeg"/></Relationships>
</file>

<file path=ppt/slides/_rels/slide33.xml.rels><?xml version="1.0" encoding="UTF-8" standalone="yes"?>
<Relationships xmlns="http://schemas.openxmlformats.org/package/2006/relationships"><Relationship Id="rId4" Type="http://schemas.openxmlformats.org/officeDocument/2006/relationships/image" Target="../media/image102.jpeg"/><Relationship Id="rId1" Type="http://schemas.openxmlformats.org/officeDocument/2006/relationships/slideLayout" Target="../slideLayouts/slideLayout2.xml"/><Relationship Id="rId2" Type="http://schemas.openxmlformats.org/officeDocument/2006/relationships/image" Target="../media/image100.jpeg"/><Relationship Id="rId3" Type="http://schemas.openxmlformats.org/officeDocument/2006/relationships/image" Target="../media/image101.jpeg"/><Relationship Id="rId5" Type="http://schemas.openxmlformats.org/officeDocument/2006/relationships/image" Target="../media/image103.jpeg"/></Relationships>
</file>

<file path=ppt/slides/_rels/slide34.xml.rels><?xml version="1.0" encoding="UTF-8" standalone="yes"?>
<Relationships xmlns="http://schemas.openxmlformats.org/package/2006/relationships"><Relationship Id="rId2" Type="http://schemas.openxmlformats.org/officeDocument/2006/relationships/image" Target="../media/image104.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105.jpeg"/><Relationship Id="rId3" Type="http://schemas.openxmlformats.org/officeDocument/2006/relationships/image" Target="../media/image106.jpeg"/><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2" Type="http://schemas.openxmlformats.org/officeDocument/2006/relationships/image" Target="../media/image107.jpeg"/><Relationship Id="rId3" Type="http://schemas.openxmlformats.org/officeDocument/2006/relationships/image" Target="../media/image108.jpeg"/><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4" Type="http://schemas.openxmlformats.org/officeDocument/2006/relationships/image" Target="../media/image111.jpeg"/><Relationship Id="rId1" Type="http://schemas.openxmlformats.org/officeDocument/2006/relationships/slideLayout" Target="../slideLayouts/slideLayout5.xml"/><Relationship Id="rId2" Type="http://schemas.openxmlformats.org/officeDocument/2006/relationships/image" Target="../media/image109.jpeg"/><Relationship Id="rId3" Type="http://schemas.openxmlformats.org/officeDocument/2006/relationships/image" Target="../media/image110.jpeg"/><Relationship Id="rId5" Type="http://schemas.openxmlformats.org/officeDocument/2006/relationships/image" Target="../media/image112.jpe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3" Type="http://schemas.openxmlformats.org/officeDocument/2006/relationships/image" Target="../media/image14.pn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113.png"/><Relationship Id="rId3" Type="http://schemas.openxmlformats.org/officeDocument/2006/relationships/image" Target="../media/image114.jpe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115.jpe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116.jpeg"/><Relationship Id="rId3" Type="http://schemas.openxmlformats.org/officeDocument/2006/relationships/image" Target="../media/image117.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4" Type="http://schemas.openxmlformats.org/officeDocument/2006/relationships/image" Target="../media/image16.png"/><Relationship Id="rId5" Type="http://schemas.openxmlformats.org/officeDocument/2006/relationships/image" Target="../media/image17.png"/><Relationship Id="rId7" Type="http://schemas.openxmlformats.org/officeDocument/2006/relationships/image" Target="../media/image19.png"/><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15.png"/><Relationship Id="rId6" Type="http://schemas.openxmlformats.org/officeDocument/2006/relationships/image" Target="../media/image18.png"/></Relationships>
</file>

<file path=ppt/slides/_rels/slide6.xml.rels><?xml version="1.0" encoding="UTF-8" standalone="yes"?>
<Relationships xmlns="http://schemas.openxmlformats.org/package/2006/relationships"><Relationship Id="rId4" Type="http://schemas.openxmlformats.org/officeDocument/2006/relationships/image" Target="../media/image21.png"/><Relationship Id="rId1" Type="http://schemas.openxmlformats.org/officeDocument/2006/relationships/slideLayout" Target="../slideLayouts/slideLayout8.xml"/><Relationship Id="rId2" Type="http://schemas.openxmlformats.org/officeDocument/2006/relationships/notesSlide" Target="../notesSlides/notesSlide4.xml"/><Relationship Id="rId3" Type="http://schemas.openxmlformats.org/officeDocument/2006/relationships/image" Target="../media/image20.png"/><Relationship Id="rId5" Type="http://schemas.openxmlformats.org/officeDocument/2006/relationships/image" Target="../media/image22.png"/></Relationships>
</file>

<file path=ppt/slides/_rels/slide7.xml.rels><?xml version="1.0" encoding="UTF-8" standalone="yes"?>
<Relationships xmlns="http://schemas.openxmlformats.org/package/2006/relationships"><Relationship Id="rId4" Type="http://schemas.openxmlformats.org/officeDocument/2006/relationships/image" Target="../media/image24.png"/><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23.png"/><Relationship Id="rId5" Type="http://schemas.openxmlformats.org/officeDocument/2006/relationships/image" Target="../media/image19.png"/></Relationships>
</file>

<file path=ppt/slides/_rels/slide8.xml.rels><?xml version="1.0" encoding="UTF-8" standalone="yes"?>
<Relationships xmlns="http://schemas.openxmlformats.org/package/2006/relationships"><Relationship Id="rId6" Type="http://schemas.openxmlformats.org/officeDocument/2006/relationships/image" Target="../media/image28.png"/><Relationship Id="rId4" Type="http://schemas.openxmlformats.org/officeDocument/2006/relationships/image" Target="../media/image26.png"/><Relationship Id="rId1" Type="http://schemas.openxmlformats.org/officeDocument/2006/relationships/slideLayout" Target="../slideLayouts/slideLayout7.xml"/><Relationship Id="rId2" Type="http://schemas.openxmlformats.org/officeDocument/2006/relationships/notesSlide" Target="../notesSlides/notesSlide6.xml"/><Relationship Id="rId3" Type="http://schemas.openxmlformats.org/officeDocument/2006/relationships/image" Target="../media/image25.png"/><Relationship Id="rId5" Type="http://schemas.openxmlformats.org/officeDocument/2006/relationships/image" Target="../media/image27.png"/></Relationships>
</file>

<file path=ppt/slides/_rels/slide9.xml.rels><?xml version="1.0" encoding="UTF-8" standalone="yes"?>
<Relationships xmlns="http://schemas.openxmlformats.org/package/2006/relationships"><Relationship Id="rId8" Type="http://schemas.openxmlformats.org/officeDocument/2006/relationships/image" Target="../media/image34.jpeg"/><Relationship Id="rId4" Type="http://schemas.openxmlformats.org/officeDocument/2006/relationships/image" Target="../media/image30.png"/><Relationship Id="rId10" Type="http://schemas.openxmlformats.org/officeDocument/2006/relationships/image" Target="../media/image36.jpeg"/><Relationship Id="rId5" Type="http://schemas.openxmlformats.org/officeDocument/2006/relationships/image" Target="../media/image31.png"/><Relationship Id="rId7" Type="http://schemas.openxmlformats.org/officeDocument/2006/relationships/image" Target="../media/image33.jpeg"/><Relationship Id="rId1" Type="http://schemas.openxmlformats.org/officeDocument/2006/relationships/slideLayout" Target="../slideLayouts/slideLayout7.xml"/><Relationship Id="rId2" Type="http://schemas.openxmlformats.org/officeDocument/2006/relationships/notesSlide" Target="../notesSlides/notesSlide7.xml"/><Relationship Id="rId9" Type="http://schemas.openxmlformats.org/officeDocument/2006/relationships/image" Target="../media/image35.png"/><Relationship Id="rId3" Type="http://schemas.openxmlformats.org/officeDocument/2006/relationships/image" Target="../media/image29.png"/><Relationship Id="rId6" Type="http://schemas.openxmlformats.org/officeDocument/2006/relationships/image" Target="../media/image32.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Daily life in China</a:t>
            </a:r>
            <a:endParaRPr lang="en-US" dirty="0"/>
          </a:p>
        </p:txBody>
      </p:sp>
      <p:sp>
        <p:nvSpPr>
          <p:cNvPr id="3" name="Subtitle 2"/>
          <p:cNvSpPr>
            <a:spLocks noGrp="1"/>
          </p:cNvSpPr>
          <p:nvPr>
            <p:ph type="subTitle" idx="1"/>
          </p:nvPr>
        </p:nvSpPr>
        <p:spPr/>
        <p:txBody>
          <a:bodyPr/>
          <a:lstStyle/>
          <a:p>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195" name="Rectangle 3"/>
          <p:cNvSpPr>
            <a:spLocks noGrp="1" noChangeArrowheads="1"/>
          </p:cNvSpPr>
          <p:nvPr>
            <p:ph type="title"/>
          </p:nvPr>
        </p:nvSpPr>
        <p:spPr>
          <a:xfrm>
            <a:off x="990600" y="0"/>
            <a:ext cx="8001000" cy="762000"/>
          </a:xfrm>
        </p:spPr>
        <p:txBody>
          <a:bodyPr/>
          <a:lstStyle/>
          <a:p>
            <a:r>
              <a:rPr lang="en-US" sz="3300" dirty="0"/>
              <a:t>Options for Gentlemen on Casual </a:t>
            </a:r>
            <a:r>
              <a:rPr lang="en-US" sz="3300" dirty="0" smtClean="0"/>
              <a:t>Day</a:t>
            </a:r>
            <a:endParaRPr lang="en-US" sz="3300" u="sng" dirty="0">
              <a:solidFill>
                <a:srgbClr val="FF0000"/>
              </a:solidFill>
            </a:endParaRPr>
          </a:p>
        </p:txBody>
      </p:sp>
      <p:sp>
        <p:nvSpPr>
          <p:cNvPr id="8196" name="Text Box 4"/>
          <p:cNvSpPr txBox="1">
            <a:spLocks noChangeArrowheads="1"/>
          </p:cNvSpPr>
          <p:nvPr/>
        </p:nvSpPr>
        <p:spPr bwMode="auto">
          <a:xfrm>
            <a:off x="2971800" y="3530600"/>
            <a:ext cx="450850" cy="641350"/>
          </a:xfrm>
          <a:prstGeom prst="rect">
            <a:avLst/>
          </a:prstGeom>
          <a:noFill/>
          <a:ln w="9525">
            <a:noFill/>
            <a:miter lim="800000"/>
            <a:headEnd/>
            <a:tailEnd/>
          </a:ln>
          <a:effectLst/>
        </p:spPr>
        <p:txBody>
          <a:bodyPr wrap="none">
            <a:prstTxWarp prst="textNoShape">
              <a:avLst/>
            </a:prstTxWarp>
            <a:spAutoFit/>
          </a:bodyPr>
          <a:lstStyle/>
          <a:p>
            <a:pPr eaLnBrk="0" hangingPunct="0"/>
            <a:r>
              <a:rPr lang="en-US" sz="3600" b="1">
                <a:latin typeface="Arial" pitchFamily="31" charset="0"/>
              </a:rPr>
              <a:t>+</a:t>
            </a:r>
            <a:endParaRPr lang="en-US" b="1">
              <a:latin typeface="Arial" pitchFamily="31" charset="0"/>
            </a:endParaRPr>
          </a:p>
        </p:txBody>
      </p:sp>
      <p:sp>
        <p:nvSpPr>
          <p:cNvPr id="8199" name="Text Box 7"/>
          <p:cNvSpPr txBox="1">
            <a:spLocks noChangeArrowheads="1"/>
          </p:cNvSpPr>
          <p:nvPr/>
        </p:nvSpPr>
        <p:spPr bwMode="auto">
          <a:xfrm>
            <a:off x="5562600" y="3530600"/>
            <a:ext cx="450850" cy="641350"/>
          </a:xfrm>
          <a:prstGeom prst="rect">
            <a:avLst/>
          </a:prstGeom>
          <a:noFill/>
          <a:ln w="9525">
            <a:noFill/>
            <a:miter lim="800000"/>
            <a:headEnd/>
            <a:tailEnd/>
          </a:ln>
          <a:effectLst/>
        </p:spPr>
        <p:txBody>
          <a:bodyPr wrap="none">
            <a:prstTxWarp prst="textNoShape">
              <a:avLst/>
            </a:prstTxWarp>
            <a:spAutoFit/>
          </a:bodyPr>
          <a:lstStyle/>
          <a:p>
            <a:pPr eaLnBrk="0" hangingPunct="0"/>
            <a:r>
              <a:rPr lang="en-US" sz="3600" b="1">
                <a:latin typeface="Arial" pitchFamily="31" charset="0"/>
              </a:rPr>
              <a:t>+</a:t>
            </a:r>
          </a:p>
        </p:txBody>
      </p:sp>
      <p:sp>
        <p:nvSpPr>
          <p:cNvPr id="8203" name="Text Box 11"/>
          <p:cNvSpPr txBox="1">
            <a:spLocks noChangeArrowheads="1"/>
          </p:cNvSpPr>
          <p:nvPr/>
        </p:nvSpPr>
        <p:spPr bwMode="auto">
          <a:xfrm>
            <a:off x="4251325" y="3622675"/>
            <a:ext cx="488950" cy="457200"/>
          </a:xfrm>
          <a:prstGeom prst="rect">
            <a:avLst/>
          </a:prstGeom>
          <a:noFill/>
          <a:ln w="9525">
            <a:noFill/>
            <a:miter lim="800000"/>
            <a:headEnd/>
            <a:tailEnd/>
          </a:ln>
          <a:effectLst/>
        </p:spPr>
        <p:txBody>
          <a:bodyPr wrap="none">
            <a:prstTxWarp prst="textNoShape">
              <a:avLst/>
            </a:prstTxWarp>
            <a:spAutoFit/>
          </a:bodyPr>
          <a:lstStyle/>
          <a:p>
            <a:pPr eaLnBrk="0" hangingPunct="0"/>
            <a:r>
              <a:rPr lang="en-US" b="1">
                <a:latin typeface="Arial" pitchFamily="31" charset="0"/>
              </a:rPr>
              <a:t>or</a:t>
            </a:r>
          </a:p>
        </p:txBody>
      </p:sp>
      <p:sp>
        <p:nvSpPr>
          <p:cNvPr id="8204" name="Text Box 12"/>
          <p:cNvSpPr txBox="1">
            <a:spLocks noChangeArrowheads="1"/>
          </p:cNvSpPr>
          <p:nvPr/>
        </p:nvSpPr>
        <p:spPr bwMode="auto">
          <a:xfrm>
            <a:off x="7391400" y="3622675"/>
            <a:ext cx="488950" cy="457200"/>
          </a:xfrm>
          <a:prstGeom prst="rect">
            <a:avLst/>
          </a:prstGeom>
          <a:noFill/>
          <a:ln w="9525">
            <a:noFill/>
            <a:miter lim="800000"/>
            <a:headEnd/>
            <a:tailEnd/>
          </a:ln>
          <a:effectLst/>
        </p:spPr>
        <p:txBody>
          <a:bodyPr wrap="none">
            <a:prstTxWarp prst="textNoShape">
              <a:avLst/>
            </a:prstTxWarp>
            <a:spAutoFit/>
          </a:bodyPr>
          <a:lstStyle/>
          <a:p>
            <a:pPr eaLnBrk="0" hangingPunct="0"/>
            <a:r>
              <a:rPr lang="en-US" b="1">
                <a:latin typeface="Arial" pitchFamily="31" charset="0"/>
              </a:rPr>
              <a:t>or</a:t>
            </a:r>
          </a:p>
        </p:txBody>
      </p:sp>
      <p:sp>
        <p:nvSpPr>
          <p:cNvPr id="8206" name="Text Box 14"/>
          <p:cNvSpPr txBox="1">
            <a:spLocks noChangeArrowheads="1"/>
          </p:cNvSpPr>
          <p:nvPr/>
        </p:nvSpPr>
        <p:spPr bwMode="auto">
          <a:xfrm>
            <a:off x="1804988" y="3622675"/>
            <a:ext cx="488950" cy="457200"/>
          </a:xfrm>
          <a:prstGeom prst="rect">
            <a:avLst/>
          </a:prstGeom>
          <a:noFill/>
          <a:ln w="9525">
            <a:noFill/>
            <a:miter lim="800000"/>
            <a:headEnd/>
            <a:tailEnd/>
          </a:ln>
          <a:effectLst/>
        </p:spPr>
        <p:txBody>
          <a:bodyPr wrap="none">
            <a:prstTxWarp prst="textNoShape">
              <a:avLst/>
            </a:prstTxWarp>
            <a:spAutoFit/>
          </a:bodyPr>
          <a:lstStyle/>
          <a:p>
            <a:pPr eaLnBrk="0" hangingPunct="0"/>
            <a:r>
              <a:rPr lang="en-US" b="1">
                <a:latin typeface="Arial" pitchFamily="31" charset="0"/>
              </a:rPr>
              <a:t>or</a:t>
            </a:r>
          </a:p>
        </p:txBody>
      </p:sp>
      <p:pic>
        <p:nvPicPr>
          <p:cNvPr id="8209" name="Picture 17"/>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930275" y="730250"/>
            <a:ext cx="2509837" cy="3200400"/>
          </a:xfrm>
          <a:prstGeom prst="rect">
            <a:avLst/>
          </a:prstGeom>
          <a:noFill/>
          <a:ln w="9525">
            <a:noFill/>
            <a:miter lim="800000"/>
            <a:headEnd/>
            <a:tailEnd/>
          </a:ln>
          <a:effectLst/>
        </p:spPr>
      </p:pic>
      <p:sp>
        <p:nvSpPr>
          <p:cNvPr id="8208" name="Text Box 16"/>
          <p:cNvSpPr txBox="1">
            <a:spLocks noChangeArrowheads="1"/>
          </p:cNvSpPr>
          <p:nvPr/>
        </p:nvSpPr>
        <p:spPr bwMode="auto">
          <a:xfrm>
            <a:off x="2414588" y="1981200"/>
            <a:ext cx="533400" cy="198438"/>
          </a:xfrm>
          <a:prstGeom prst="rect">
            <a:avLst/>
          </a:prstGeom>
          <a:noFill/>
          <a:ln w="9525">
            <a:noFill/>
            <a:miter lim="800000"/>
            <a:headEnd/>
            <a:tailEnd/>
          </a:ln>
          <a:effectLst/>
        </p:spPr>
        <p:txBody>
          <a:bodyPr>
            <a:prstTxWarp prst="textNoShape">
              <a:avLst/>
            </a:prstTxWarp>
            <a:spAutoFit/>
          </a:bodyPr>
          <a:lstStyle/>
          <a:p>
            <a:pPr eaLnBrk="0" hangingPunct="0"/>
            <a:r>
              <a:rPr lang="en-US" sz="700" b="1">
                <a:latin typeface="Arial" pitchFamily="31" charset="0"/>
              </a:rPr>
              <a:t>CCCC</a:t>
            </a:r>
          </a:p>
        </p:txBody>
      </p:sp>
      <p:sp>
        <p:nvSpPr>
          <p:cNvPr id="8211" name="Text Box 19"/>
          <p:cNvSpPr txBox="1">
            <a:spLocks noChangeArrowheads="1"/>
          </p:cNvSpPr>
          <p:nvPr/>
        </p:nvSpPr>
        <p:spPr bwMode="auto">
          <a:xfrm>
            <a:off x="868538" y="2808288"/>
            <a:ext cx="2557110" cy="369332"/>
          </a:xfrm>
          <a:prstGeom prst="rect">
            <a:avLst/>
          </a:prstGeom>
          <a:noFill/>
          <a:ln w="9525">
            <a:noFill/>
            <a:miter lim="800000"/>
            <a:headEnd/>
            <a:tailEnd/>
          </a:ln>
          <a:effectLst/>
        </p:spPr>
        <p:txBody>
          <a:bodyPr wrap="none">
            <a:prstTxWarp prst="textNoShape">
              <a:avLst/>
            </a:prstTxWarp>
            <a:spAutoFit/>
          </a:bodyPr>
          <a:lstStyle/>
          <a:p>
            <a:pPr algn="ctr" eaLnBrk="0" hangingPunct="0"/>
            <a:r>
              <a:rPr lang="en-US" b="1" dirty="0" smtClean="0">
                <a:latin typeface="Arial" pitchFamily="31" charset="0"/>
              </a:rPr>
              <a:t>With or without  </a:t>
            </a:r>
            <a:r>
              <a:rPr lang="en-US" b="1" dirty="0">
                <a:latin typeface="Arial" pitchFamily="31" charset="0"/>
              </a:rPr>
              <a:t>Logo</a:t>
            </a:r>
          </a:p>
        </p:txBody>
      </p:sp>
      <p:pic>
        <p:nvPicPr>
          <p:cNvPr id="8214" name="Picture 22"/>
          <p:cNvPicPr>
            <a:picLocks noChangeAspect="1" noChangeArrowheads="1"/>
          </p:cNvPicPr>
          <p:nvPr/>
        </p:nvPicPr>
        <p:blipFill>
          <a:blip r:embed="rId4">
            <a:clrChange>
              <a:clrFrom>
                <a:srgbClr val="FFFFFF"/>
              </a:clrFrom>
              <a:clrTo>
                <a:srgbClr val="FFFFFF">
                  <a:alpha val="0"/>
                </a:srgbClr>
              </a:clrTo>
            </a:clrChange>
          </a:blip>
          <a:srcRect/>
          <a:stretch>
            <a:fillRect/>
          </a:stretch>
        </p:blipFill>
        <p:spPr bwMode="auto">
          <a:xfrm>
            <a:off x="6746875" y="4425950"/>
            <a:ext cx="1133475" cy="1524000"/>
          </a:xfrm>
          <a:prstGeom prst="rect">
            <a:avLst/>
          </a:prstGeom>
          <a:noFill/>
          <a:ln w="9525">
            <a:noFill/>
            <a:miter lim="800000"/>
            <a:headEnd/>
            <a:tailEnd/>
          </a:ln>
          <a:effectLst/>
        </p:spPr>
      </p:pic>
      <p:pic>
        <p:nvPicPr>
          <p:cNvPr id="8215" name="Picture 23"/>
          <p:cNvPicPr>
            <a:picLocks noChangeAspect="1" noChangeArrowheads="1"/>
          </p:cNvPicPr>
          <p:nvPr/>
        </p:nvPicPr>
        <p:blipFill>
          <a:blip r:embed="rId5">
            <a:clrChange>
              <a:clrFrom>
                <a:srgbClr val="FFFFFF"/>
              </a:clrFrom>
              <a:clrTo>
                <a:srgbClr val="FFFFFF">
                  <a:alpha val="0"/>
                </a:srgbClr>
              </a:clrTo>
            </a:clrChange>
          </a:blip>
          <a:srcRect/>
          <a:stretch>
            <a:fillRect/>
          </a:stretch>
        </p:blipFill>
        <p:spPr bwMode="auto">
          <a:xfrm>
            <a:off x="6740525" y="1066800"/>
            <a:ext cx="1301750" cy="1828800"/>
          </a:xfrm>
          <a:prstGeom prst="rect">
            <a:avLst/>
          </a:prstGeom>
          <a:noFill/>
          <a:ln w="9525">
            <a:noFill/>
            <a:miter lim="800000"/>
            <a:headEnd/>
            <a:tailEnd/>
          </a:ln>
          <a:effectLst/>
        </p:spPr>
      </p:pic>
      <p:sp>
        <p:nvSpPr>
          <p:cNvPr id="8217" name="Text Box 25"/>
          <p:cNvSpPr txBox="1">
            <a:spLocks noChangeArrowheads="1"/>
          </p:cNvSpPr>
          <p:nvPr/>
        </p:nvSpPr>
        <p:spPr bwMode="auto">
          <a:xfrm>
            <a:off x="4970463" y="1143000"/>
            <a:ext cx="1690687" cy="1187450"/>
          </a:xfrm>
          <a:prstGeom prst="rect">
            <a:avLst/>
          </a:prstGeom>
          <a:noFill/>
          <a:ln w="9525">
            <a:noFill/>
            <a:miter lim="800000"/>
            <a:headEnd/>
            <a:tailEnd/>
          </a:ln>
          <a:effectLst/>
        </p:spPr>
        <p:txBody>
          <a:bodyPr wrap="none">
            <a:prstTxWarp prst="textNoShape">
              <a:avLst/>
            </a:prstTxWarp>
            <a:spAutoFit/>
          </a:bodyPr>
          <a:lstStyle/>
          <a:p>
            <a:pPr algn="ctr" eaLnBrk="0" hangingPunct="0"/>
            <a:r>
              <a:rPr lang="en-US" b="1">
                <a:latin typeface="Arial" pitchFamily="31" charset="0"/>
              </a:rPr>
              <a:t>Pressed</a:t>
            </a:r>
          </a:p>
          <a:p>
            <a:pPr algn="ctr" eaLnBrk="0" hangingPunct="0"/>
            <a:r>
              <a:rPr lang="en-US" b="1">
                <a:latin typeface="Arial" pitchFamily="31" charset="0"/>
              </a:rPr>
              <a:t>Non-faded</a:t>
            </a:r>
          </a:p>
          <a:p>
            <a:pPr algn="ctr" eaLnBrk="0" hangingPunct="0"/>
            <a:r>
              <a:rPr lang="en-US" b="1">
                <a:latin typeface="Arial" pitchFamily="31" charset="0"/>
              </a:rPr>
              <a:t>Jeans</a:t>
            </a:r>
          </a:p>
        </p:txBody>
      </p:sp>
      <p:sp>
        <p:nvSpPr>
          <p:cNvPr id="8218" name="Text Box 26"/>
          <p:cNvSpPr txBox="1">
            <a:spLocks noChangeArrowheads="1"/>
          </p:cNvSpPr>
          <p:nvPr/>
        </p:nvSpPr>
        <p:spPr bwMode="auto">
          <a:xfrm>
            <a:off x="5160963" y="4959350"/>
            <a:ext cx="1300162" cy="822325"/>
          </a:xfrm>
          <a:prstGeom prst="rect">
            <a:avLst/>
          </a:prstGeom>
          <a:noFill/>
          <a:ln w="9525">
            <a:noFill/>
            <a:miter lim="800000"/>
            <a:headEnd/>
            <a:tailEnd/>
          </a:ln>
          <a:effectLst/>
        </p:spPr>
        <p:txBody>
          <a:bodyPr wrap="none">
            <a:prstTxWarp prst="textNoShape">
              <a:avLst/>
            </a:prstTxWarp>
            <a:spAutoFit/>
          </a:bodyPr>
          <a:lstStyle/>
          <a:p>
            <a:pPr algn="ctr" eaLnBrk="0" hangingPunct="0"/>
            <a:r>
              <a:rPr lang="en-US" b="1">
                <a:latin typeface="Arial" pitchFamily="31" charset="0"/>
              </a:rPr>
              <a:t>Chinos/</a:t>
            </a:r>
          </a:p>
          <a:p>
            <a:pPr algn="ctr" eaLnBrk="0" hangingPunct="0"/>
            <a:r>
              <a:rPr lang="en-US" b="1">
                <a:latin typeface="Arial" pitchFamily="31" charset="0"/>
              </a:rPr>
              <a:t>Slacks</a:t>
            </a:r>
          </a:p>
        </p:txBody>
      </p:sp>
      <p:sp>
        <p:nvSpPr>
          <p:cNvPr id="8219" name="Text Box 27"/>
          <p:cNvSpPr txBox="1">
            <a:spLocks noChangeArrowheads="1"/>
          </p:cNvSpPr>
          <p:nvPr/>
        </p:nvSpPr>
        <p:spPr bwMode="auto">
          <a:xfrm>
            <a:off x="7880350" y="2579688"/>
            <a:ext cx="1047750" cy="457200"/>
          </a:xfrm>
          <a:prstGeom prst="rect">
            <a:avLst/>
          </a:prstGeom>
          <a:noFill/>
          <a:ln w="9525">
            <a:noFill/>
            <a:miter lim="800000"/>
            <a:headEnd/>
            <a:tailEnd/>
          </a:ln>
          <a:effectLst/>
        </p:spPr>
        <p:txBody>
          <a:bodyPr wrap="none">
            <a:prstTxWarp prst="textNoShape">
              <a:avLst/>
            </a:prstTxWarp>
            <a:spAutoFit/>
          </a:bodyPr>
          <a:lstStyle/>
          <a:p>
            <a:pPr algn="ctr" eaLnBrk="0" hangingPunct="0"/>
            <a:r>
              <a:rPr lang="en-US" b="1" dirty="0">
                <a:latin typeface="Arial" pitchFamily="31" charset="0"/>
              </a:rPr>
              <a:t>Boots</a:t>
            </a:r>
          </a:p>
        </p:txBody>
      </p:sp>
      <p:sp>
        <p:nvSpPr>
          <p:cNvPr id="8220" name="Text Box 28"/>
          <p:cNvSpPr txBox="1">
            <a:spLocks noChangeArrowheads="1"/>
          </p:cNvSpPr>
          <p:nvPr/>
        </p:nvSpPr>
        <p:spPr bwMode="auto">
          <a:xfrm>
            <a:off x="7546975" y="5721350"/>
            <a:ext cx="1285875" cy="457200"/>
          </a:xfrm>
          <a:prstGeom prst="rect">
            <a:avLst/>
          </a:prstGeom>
          <a:noFill/>
          <a:ln w="9525">
            <a:noFill/>
            <a:miter lim="800000"/>
            <a:headEnd/>
            <a:tailEnd/>
          </a:ln>
          <a:effectLst/>
        </p:spPr>
        <p:txBody>
          <a:bodyPr wrap="none">
            <a:prstTxWarp prst="textNoShape">
              <a:avLst/>
            </a:prstTxWarp>
            <a:spAutoFit/>
          </a:bodyPr>
          <a:lstStyle/>
          <a:p>
            <a:pPr algn="ctr" eaLnBrk="0" hangingPunct="0"/>
            <a:r>
              <a:rPr lang="en-US" b="1" dirty="0">
                <a:latin typeface="Arial" pitchFamily="31" charset="0"/>
              </a:rPr>
              <a:t>Loafers</a:t>
            </a:r>
          </a:p>
        </p:txBody>
      </p:sp>
      <p:pic>
        <p:nvPicPr>
          <p:cNvPr id="8230" name="Picture 38" descr="chinos"/>
          <p:cNvPicPr>
            <a:picLocks noChangeAspect="1" noChangeArrowheads="1"/>
          </p:cNvPicPr>
          <p:nvPr/>
        </p:nvPicPr>
        <p:blipFill>
          <a:blip r:embed="rId6">
            <a:clrChange>
              <a:clrFrom>
                <a:srgbClr val="FFFFFF"/>
              </a:clrFrom>
              <a:clrTo>
                <a:srgbClr val="FFFFFF">
                  <a:alpha val="0"/>
                </a:srgbClr>
              </a:clrTo>
            </a:clrChange>
          </a:blip>
          <a:srcRect/>
          <a:stretch>
            <a:fillRect/>
          </a:stretch>
        </p:blipFill>
        <p:spPr bwMode="auto">
          <a:xfrm>
            <a:off x="3124200" y="4038600"/>
            <a:ext cx="2667000" cy="2667000"/>
          </a:xfrm>
          <a:prstGeom prst="rect">
            <a:avLst/>
          </a:prstGeom>
          <a:noFill/>
        </p:spPr>
      </p:pic>
      <p:pic>
        <p:nvPicPr>
          <p:cNvPr id="8231" name="Picture 39" descr="jeans"/>
          <p:cNvPicPr>
            <a:picLocks noChangeAspect="1" noChangeArrowheads="1"/>
          </p:cNvPicPr>
          <p:nvPr/>
        </p:nvPicPr>
        <p:blipFill>
          <a:blip r:embed="rId7">
            <a:clrChange>
              <a:clrFrom>
                <a:srgbClr val="FFFFFF"/>
              </a:clrFrom>
              <a:clrTo>
                <a:srgbClr val="FFFFFF">
                  <a:alpha val="0"/>
                </a:srgbClr>
              </a:clrTo>
            </a:clrChange>
          </a:blip>
          <a:srcRect/>
          <a:stretch>
            <a:fillRect/>
          </a:stretch>
        </p:blipFill>
        <p:spPr bwMode="auto">
          <a:xfrm>
            <a:off x="3048000" y="914400"/>
            <a:ext cx="2743200" cy="2743200"/>
          </a:xfrm>
          <a:prstGeom prst="rect">
            <a:avLst/>
          </a:prstGeom>
          <a:noFill/>
        </p:spPr>
      </p:pic>
      <p:pic>
        <p:nvPicPr>
          <p:cNvPr id="21" name="Picture 20" descr="9385shirt.jpg"/>
          <p:cNvPicPr>
            <a:picLocks noChangeAspect="1"/>
          </p:cNvPicPr>
          <p:nvPr/>
        </p:nvPicPr>
        <p:blipFill>
          <a:blip r:embed="rId8"/>
          <a:stretch>
            <a:fillRect/>
          </a:stretch>
        </p:blipFill>
        <p:spPr>
          <a:xfrm>
            <a:off x="71628" y="4171950"/>
            <a:ext cx="1837944" cy="1828800"/>
          </a:xfrm>
          <a:prstGeom prst="rect">
            <a:avLst/>
          </a:prstGeom>
        </p:spPr>
      </p:pic>
      <p:sp>
        <p:nvSpPr>
          <p:cNvPr id="22" name="TextBox 21"/>
          <p:cNvSpPr txBox="1"/>
          <p:nvPr/>
        </p:nvSpPr>
        <p:spPr>
          <a:xfrm>
            <a:off x="1356572" y="5949950"/>
            <a:ext cx="1544911" cy="461665"/>
          </a:xfrm>
          <a:prstGeom prst="rect">
            <a:avLst/>
          </a:prstGeom>
          <a:noFill/>
        </p:spPr>
        <p:txBody>
          <a:bodyPr wrap="square" rtlCol="0">
            <a:spAutoFit/>
          </a:bodyPr>
          <a:lstStyle/>
          <a:p>
            <a:r>
              <a:rPr lang="en-US" sz="2400" b="1" dirty="0" smtClean="0">
                <a:latin typeface="Arial" pitchFamily="31" charset="0"/>
              </a:rPr>
              <a:t>shirt</a:t>
            </a:r>
            <a:endParaRPr lang="en-US" sz="2400" b="1" dirty="0" smtClean="0">
              <a:latin typeface="Arial" pitchFamily="31" charset="0"/>
            </a:endParaRPr>
          </a:p>
        </p:txBody>
      </p:sp>
      <p:pic>
        <p:nvPicPr>
          <p:cNvPr id="23" name="Picture 22" descr="shirt&amp;tie"/>
          <p:cNvPicPr>
            <a:picLocks noChangeAspect="1" noChangeArrowheads="1"/>
          </p:cNvPicPr>
          <p:nvPr/>
        </p:nvPicPr>
        <p:blipFill>
          <a:blip r:embed="rId9">
            <a:clrChange>
              <a:clrFrom>
                <a:srgbClr val="FFFFFF"/>
              </a:clrFrom>
              <a:clrTo>
                <a:srgbClr val="FFFFFF">
                  <a:alpha val="0"/>
                </a:srgbClr>
              </a:clrTo>
            </a:clrChange>
          </a:blip>
          <a:srcRect/>
          <a:stretch>
            <a:fillRect/>
          </a:stretch>
        </p:blipFill>
        <p:spPr bwMode="auto">
          <a:xfrm>
            <a:off x="2171700" y="4696701"/>
            <a:ext cx="1905000" cy="1905000"/>
          </a:xfrm>
          <a:prstGeom prst="rect">
            <a:avLst/>
          </a:prstGeom>
          <a:noFill/>
        </p:spPr>
      </p:pic>
    </p:spTree>
  </p:cSld>
  <p:clrMapOvr>
    <a:masterClrMapping/>
  </p:clrMapOvr>
  <p:transition spd="med">
    <p:dissolv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Teacher dress code</a:t>
            </a:r>
            <a:endParaRPr lang="en-US" dirty="0"/>
          </a:p>
        </p:txBody>
      </p:sp>
      <p:pic>
        <p:nvPicPr>
          <p:cNvPr id="6" name="Content Placeholder 5" descr="untitled.bmp"/>
          <p:cNvPicPr>
            <a:picLocks noGrp="1" noChangeAspect="1"/>
          </p:cNvPicPr>
          <p:nvPr>
            <p:ph idx="1"/>
          </p:nvPr>
        </p:nvPicPr>
        <p:blipFill>
          <a:blip r:embed="rId3"/>
          <a:srcRect l="-19125" r="-19125"/>
          <a:stretch>
            <a:fillRect/>
          </a:stretch>
        </p:blipFill>
        <p:spPr>
          <a:xfrm>
            <a:off x="-959102" y="1417638"/>
            <a:ext cx="10504982" cy="5402562"/>
          </a:xfrm>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descr="iphone_033.49110407.JPG"/>
          <p:cNvPicPr>
            <a:picLocks noGrp="1" noChangeAspect="1"/>
          </p:cNvPicPr>
          <p:nvPr>
            <p:ph idx="1"/>
          </p:nvPr>
        </p:nvPicPr>
        <p:blipFill>
          <a:blip r:embed="rId2"/>
          <a:srcRect l="-22917" r="-22917"/>
          <a:stretch>
            <a:fillRect/>
          </a:stretch>
        </p:blipFill>
        <p:spPr>
          <a:xfrm>
            <a:off x="-579562" y="1477120"/>
            <a:ext cx="10462822" cy="5380880"/>
          </a:xfrm>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descr="323-small_teachertraining.jpg"/>
          <p:cNvPicPr>
            <a:picLocks noGrp="1" noChangeAspect="1"/>
          </p:cNvPicPr>
          <p:nvPr>
            <p:ph idx="1"/>
          </p:nvPr>
        </p:nvPicPr>
        <p:blipFill>
          <a:blip r:embed="rId2"/>
          <a:srcRect l="-26418" r="-26418"/>
          <a:stretch>
            <a:fillRect/>
          </a:stretch>
        </p:blipFill>
        <p:spPr>
          <a:xfrm>
            <a:off x="-1112301" y="274638"/>
            <a:ext cx="11789397" cy="6063119"/>
          </a:xfrm>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Traditional </a:t>
            </a:r>
            <a:r>
              <a:rPr lang="en-US" altLang="zh-CN" dirty="0" smtClean="0"/>
              <a:t>D</a:t>
            </a:r>
            <a:r>
              <a:rPr lang="en-US" dirty="0" smtClean="0"/>
              <a:t>ress</a:t>
            </a:r>
            <a:endParaRPr lang="en-US" dirty="0"/>
          </a:p>
        </p:txBody>
      </p:sp>
      <p:pic>
        <p:nvPicPr>
          <p:cNvPr id="6" name="Content Placeholder 5" descr="chinese-wedding-dress-1.jpg"/>
          <p:cNvPicPr>
            <a:picLocks noGrp="1" noChangeAspect="1"/>
          </p:cNvPicPr>
          <p:nvPr>
            <p:ph sz="half" idx="1"/>
          </p:nvPr>
        </p:nvPicPr>
        <p:blipFill>
          <a:blip r:embed="rId2"/>
          <a:srcRect t="-22933" b="-22933"/>
          <a:stretch>
            <a:fillRect/>
          </a:stretch>
        </p:blipFill>
        <p:spPr>
          <a:xfrm>
            <a:off x="0" y="845424"/>
            <a:ext cx="3749040" cy="4102100"/>
          </a:xfrm>
        </p:spPr>
      </p:pic>
      <p:pic>
        <p:nvPicPr>
          <p:cNvPr id="7" name="Content Placeholder 6" descr="chinese-clothing-3.jpg"/>
          <p:cNvPicPr>
            <a:picLocks noGrp="1" noChangeAspect="1"/>
          </p:cNvPicPr>
          <p:nvPr>
            <p:ph sz="half" idx="2"/>
          </p:nvPr>
        </p:nvPicPr>
        <p:blipFill>
          <a:blip r:embed="rId3"/>
          <a:srcRect t="-22933" b="-22933"/>
          <a:stretch>
            <a:fillRect/>
          </a:stretch>
        </p:blipFill>
        <p:spPr>
          <a:xfrm>
            <a:off x="4466234" y="1936751"/>
            <a:ext cx="3749040" cy="4102100"/>
          </a:xfrm>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PhAnim="0">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r>
              <a:rPr lang="zh-CN" altLang="en-US" dirty="0" smtClean="0"/>
              <a:t>食</a:t>
            </a:r>
            <a:r>
              <a:rPr lang="en-US" altLang="zh-CN" dirty="0" smtClean="0"/>
              <a:t>   </a:t>
            </a:r>
            <a:r>
              <a:rPr lang="en-US" dirty="0" smtClean="0">
                <a:latin typeface="Comic Sans MS" pitchFamily="31" charset="0"/>
              </a:rPr>
              <a:t>Chinese </a:t>
            </a:r>
            <a:r>
              <a:rPr lang="en-US" dirty="0">
                <a:latin typeface="Comic Sans MS" pitchFamily="31" charset="0"/>
              </a:rPr>
              <a:t>Cuisine</a:t>
            </a:r>
          </a:p>
        </p:txBody>
      </p:sp>
      <p:sp>
        <p:nvSpPr>
          <p:cNvPr id="6148" name="Rectangle 4"/>
          <p:cNvSpPr>
            <a:spLocks noGrp="1" noChangeArrowheads="1"/>
          </p:cNvSpPr>
          <p:nvPr>
            <p:ph type="body" sz="half" idx="2"/>
          </p:nvPr>
        </p:nvSpPr>
        <p:spPr>
          <a:xfrm>
            <a:off x="5029200" y="2743200"/>
            <a:ext cx="3810000" cy="4114800"/>
          </a:xfrm>
        </p:spPr>
        <p:txBody>
          <a:bodyPr/>
          <a:lstStyle/>
          <a:p>
            <a:r>
              <a:rPr lang="en-US" sz="2800">
                <a:latin typeface="Comic Sans MS" pitchFamily="31" charset="0"/>
              </a:rPr>
              <a:t>Like music, dance, painting and drama</a:t>
            </a:r>
          </a:p>
          <a:p>
            <a:r>
              <a:rPr lang="en-US" sz="2800">
                <a:latin typeface="Comic Sans MS" pitchFamily="31" charset="0"/>
              </a:rPr>
              <a:t>China regards eating as an art </a:t>
            </a:r>
          </a:p>
          <a:p>
            <a:endParaRPr lang="en-US" sz="2800">
              <a:latin typeface="Comic Sans MS" pitchFamily="31" charset="0"/>
            </a:endParaRPr>
          </a:p>
        </p:txBody>
      </p:sp>
      <p:pic>
        <p:nvPicPr>
          <p:cNvPr id="6150" name="Picture 6" descr="A:\inter_food.jpg"/>
          <p:cNvPicPr>
            <a:picLocks noChangeAspect="1" noChangeArrowheads="1"/>
          </p:cNvPicPr>
          <p:nvPr>
            <p:ph type="clipArt" sz="half" idx="1"/>
          </p:nvPr>
        </p:nvPicPr>
        <p:blipFill>
          <a:blip r:embed="rId2"/>
          <a:srcRect/>
          <a:stretch>
            <a:fillRect/>
          </a:stretch>
        </p:blipFill>
        <p:spPr>
          <a:xfrm>
            <a:off x="685800" y="2041525"/>
            <a:ext cx="3810000" cy="3992563"/>
          </a:xfrm>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6146"/>
                                        </p:tgtEl>
                                        <p:attrNameLst>
                                          <p:attrName>style.visibility</p:attrName>
                                        </p:attrNameLst>
                                      </p:cBhvr>
                                      <p:to>
                                        <p:strVal val="visible"/>
                                      </p:to>
                                    </p:set>
                                    <p:anim calcmode="lin" valueType="num">
                                      <p:cBhvr>
                                        <p:cTn id="7" dur="500" fill="hold"/>
                                        <p:tgtEl>
                                          <p:spTgt spid="6146"/>
                                        </p:tgtEl>
                                        <p:attrNameLst>
                                          <p:attrName>ppt_w</p:attrName>
                                        </p:attrNameLst>
                                      </p:cBhvr>
                                      <p:tavLst>
                                        <p:tav tm="0">
                                          <p:val>
                                            <p:fltVal val="0"/>
                                          </p:val>
                                        </p:tav>
                                        <p:tav tm="100000">
                                          <p:val>
                                            <p:strVal val="#ppt_w"/>
                                          </p:val>
                                        </p:tav>
                                      </p:tavLst>
                                    </p:anim>
                                    <p:anim calcmode="lin" valueType="num">
                                      <p:cBhvr>
                                        <p:cTn id="8" dur="500" fill="hold"/>
                                        <p:tgtEl>
                                          <p:spTgt spid="6146"/>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9" presetClass="entr" presetSubtype="0" fill="hold" nodeType="clickEffect">
                                  <p:stCondLst>
                                    <p:cond delay="0"/>
                                  </p:stCondLst>
                                  <p:childTnLst>
                                    <p:set>
                                      <p:cBhvr>
                                        <p:cTn id="12" dur="1" fill="hold">
                                          <p:stCondLst>
                                            <p:cond delay="0"/>
                                          </p:stCondLst>
                                        </p:cTn>
                                        <p:tgtEl>
                                          <p:spTgt spid="6150"/>
                                        </p:tgtEl>
                                        <p:attrNameLst>
                                          <p:attrName>style.visibility</p:attrName>
                                        </p:attrNameLst>
                                      </p:cBhvr>
                                      <p:to>
                                        <p:strVal val="visible"/>
                                      </p:to>
                                    </p:set>
                                    <p:animEffect transition="in" filter="dissolve">
                                      <p:cBhvr>
                                        <p:cTn id="13" dur="500"/>
                                        <p:tgtEl>
                                          <p:spTgt spid="6150"/>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8" fill="hold" grpId="0" nodeType="clickEffect">
                                  <p:stCondLst>
                                    <p:cond delay="0"/>
                                  </p:stCondLst>
                                  <p:childTnLst>
                                    <p:set>
                                      <p:cBhvr>
                                        <p:cTn id="17" dur="1" fill="hold">
                                          <p:stCondLst>
                                            <p:cond delay="0"/>
                                          </p:stCondLst>
                                        </p:cTn>
                                        <p:tgtEl>
                                          <p:spTgt spid="6148">
                                            <p:txEl>
                                              <p:pRg st="0" end="0"/>
                                            </p:txEl>
                                          </p:spTgt>
                                        </p:tgtEl>
                                        <p:attrNameLst>
                                          <p:attrName>style.visibility</p:attrName>
                                        </p:attrNameLst>
                                      </p:cBhvr>
                                      <p:to>
                                        <p:strVal val="visible"/>
                                      </p:to>
                                    </p:set>
                                    <p:anim calcmode="lin" valueType="num">
                                      <p:cBhvr additive="base">
                                        <p:cTn id="18" dur="500" fill="hold"/>
                                        <p:tgtEl>
                                          <p:spTgt spid="6148">
                                            <p:txEl>
                                              <p:pRg st="0" end="0"/>
                                            </p:txEl>
                                          </p:spTgt>
                                        </p:tgtEl>
                                        <p:attrNameLst>
                                          <p:attrName>ppt_x</p:attrName>
                                        </p:attrNameLst>
                                      </p:cBhvr>
                                      <p:tavLst>
                                        <p:tav tm="0">
                                          <p:val>
                                            <p:strVal val="0-#ppt_w/2"/>
                                          </p:val>
                                        </p:tav>
                                        <p:tav tm="100000">
                                          <p:val>
                                            <p:strVal val="#ppt_x"/>
                                          </p:val>
                                        </p:tav>
                                      </p:tavLst>
                                    </p:anim>
                                    <p:anim calcmode="lin" valueType="num">
                                      <p:cBhvr additive="base">
                                        <p:cTn id="19" dur="500" fill="hold"/>
                                        <p:tgtEl>
                                          <p:spTgt spid="6148">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8" fill="hold" grpId="0" nodeType="clickEffect">
                                  <p:stCondLst>
                                    <p:cond delay="0"/>
                                  </p:stCondLst>
                                  <p:childTnLst>
                                    <p:set>
                                      <p:cBhvr>
                                        <p:cTn id="23" dur="1" fill="hold">
                                          <p:stCondLst>
                                            <p:cond delay="0"/>
                                          </p:stCondLst>
                                        </p:cTn>
                                        <p:tgtEl>
                                          <p:spTgt spid="6148">
                                            <p:txEl>
                                              <p:pRg st="1" end="1"/>
                                            </p:txEl>
                                          </p:spTgt>
                                        </p:tgtEl>
                                        <p:attrNameLst>
                                          <p:attrName>style.visibility</p:attrName>
                                        </p:attrNameLst>
                                      </p:cBhvr>
                                      <p:to>
                                        <p:strVal val="visible"/>
                                      </p:to>
                                    </p:set>
                                    <p:anim calcmode="lin" valueType="num">
                                      <p:cBhvr additive="base">
                                        <p:cTn id="24" dur="500" fill="hold"/>
                                        <p:tgtEl>
                                          <p:spTgt spid="6148">
                                            <p:txEl>
                                              <p:pRg st="1" end="1"/>
                                            </p:txEl>
                                          </p:spTgt>
                                        </p:tgtEl>
                                        <p:attrNameLst>
                                          <p:attrName>ppt_x</p:attrName>
                                        </p:attrNameLst>
                                      </p:cBhvr>
                                      <p:tavLst>
                                        <p:tav tm="0">
                                          <p:val>
                                            <p:strVal val="0-#ppt_w/2"/>
                                          </p:val>
                                        </p:tav>
                                        <p:tav tm="100000">
                                          <p:val>
                                            <p:strVal val="#ppt_x"/>
                                          </p:val>
                                        </p:tav>
                                      </p:tavLst>
                                    </p:anim>
                                    <p:anim calcmode="lin" valueType="num">
                                      <p:cBhvr additive="base">
                                        <p:cTn id="25" dur="500" fill="hold"/>
                                        <p:tgtEl>
                                          <p:spTgt spid="6148">
                                            <p:txEl>
                                              <p:pRg st="1" end="1"/>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6" grpId="0" autoUpdateAnimBg="0"/>
      <p:bldP spid="6148" grpId="0" build="p" autoUpdateAnimBg="0"/>
    </p:bldLst>
  </p:timing>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277509" name="Picture 5" descr="ChineseMap_marked"/>
          <p:cNvPicPr>
            <a:picLocks noChangeAspect="1" noChangeArrowheads="1"/>
          </p:cNvPicPr>
          <p:nvPr/>
        </p:nvPicPr>
        <p:blipFill>
          <a:blip r:embed="rId3"/>
          <a:srcRect/>
          <a:stretch>
            <a:fillRect/>
          </a:stretch>
        </p:blipFill>
        <p:spPr bwMode="auto">
          <a:xfrm>
            <a:off x="3760987" y="381000"/>
            <a:ext cx="5383014" cy="6963206"/>
          </a:xfrm>
          <a:prstGeom prst="rect">
            <a:avLst/>
          </a:prstGeom>
          <a:noFill/>
        </p:spPr>
      </p:pic>
      <p:sp>
        <p:nvSpPr>
          <p:cNvPr id="277506" name="Rectangle 2"/>
          <p:cNvSpPr>
            <a:spLocks noGrp="1" noChangeArrowheads="1"/>
          </p:cNvSpPr>
          <p:nvPr>
            <p:ph type="title"/>
          </p:nvPr>
        </p:nvSpPr>
        <p:spPr>
          <a:xfrm>
            <a:off x="685800" y="381000"/>
            <a:ext cx="7772400" cy="1143000"/>
          </a:xfrm>
        </p:spPr>
        <p:txBody>
          <a:bodyPr/>
          <a:lstStyle/>
          <a:p>
            <a:r>
              <a:rPr lang="en-US">
                <a:solidFill>
                  <a:srgbClr val="FF0080"/>
                </a:solidFill>
                <a:latin typeface="American Typewriter" pitchFamily="31" charset="0"/>
              </a:rPr>
              <a:t>RESEARCH</a:t>
            </a:r>
            <a:endParaRPr lang="en-US"/>
          </a:p>
        </p:txBody>
      </p:sp>
      <p:sp>
        <p:nvSpPr>
          <p:cNvPr id="277507" name="Rectangle 3"/>
          <p:cNvSpPr>
            <a:spLocks noGrp="1" noChangeArrowheads="1"/>
          </p:cNvSpPr>
          <p:nvPr>
            <p:ph type="body" idx="1"/>
          </p:nvPr>
        </p:nvSpPr>
        <p:spPr>
          <a:xfrm>
            <a:off x="295049" y="1295400"/>
            <a:ext cx="7772400" cy="4114800"/>
          </a:xfrm>
        </p:spPr>
        <p:txBody>
          <a:bodyPr>
            <a:noAutofit/>
          </a:bodyPr>
          <a:lstStyle/>
          <a:p>
            <a:pPr marL="0" indent="0"/>
            <a:r>
              <a:rPr lang="en-US" sz="1800" b="1" dirty="0">
                <a:solidFill>
                  <a:srgbClr val="000000"/>
                </a:solidFill>
                <a:latin typeface="American Typewriter" pitchFamily="31" charset="0"/>
              </a:rPr>
              <a:t>Chinese Cuisine</a:t>
            </a:r>
          </a:p>
          <a:p>
            <a:pPr marL="0" indent="0">
              <a:buFontTx/>
              <a:buNone/>
            </a:pPr>
            <a:r>
              <a:rPr lang="en-US" sz="1800" b="1" dirty="0">
                <a:solidFill>
                  <a:srgbClr val="000000"/>
                </a:solidFill>
                <a:latin typeface="American Typewriter" pitchFamily="31" charset="0"/>
              </a:rPr>
              <a:t>There are 8 major cooking regions in China. </a:t>
            </a:r>
          </a:p>
          <a:p>
            <a:pPr marL="0" indent="0">
              <a:buFontTx/>
              <a:buNone/>
            </a:pPr>
            <a:r>
              <a:rPr lang="en-US" sz="1800" b="1" dirty="0">
                <a:solidFill>
                  <a:srgbClr val="000000"/>
                </a:solidFill>
                <a:latin typeface="American Typewriter" pitchFamily="31" charset="0"/>
              </a:rPr>
              <a:t>For each region, I choose one special dish.  </a:t>
            </a:r>
          </a:p>
          <a:p>
            <a:pPr marL="0" indent="0"/>
            <a:r>
              <a:rPr lang="en-US" sz="1800" b="1" dirty="0">
                <a:solidFill>
                  <a:srgbClr val="000000"/>
                </a:solidFill>
                <a:latin typeface="American Typewriter" pitchFamily="31" charset="0"/>
              </a:rPr>
              <a:t>Chuan </a:t>
            </a:r>
            <a:r>
              <a:rPr lang="ja-JP" altLang="en-US" sz="1800" b="1" dirty="0">
                <a:solidFill>
                  <a:srgbClr val="000000"/>
                </a:solidFill>
                <a:latin typeface="American Typewriter" pitchFamily="31" charset="0"/>
              </a:rPr>
              <a:t>－－</a:t>
            </a:r>
            <a:r>
              <a:rPr lang="en-US" sz="1800" b="1" dirty="0">
                <a:solidFill>
                  <a:srgbClr val="000000"/>
                </a:solidFill>
                <a:latin typeface="American Typewriter" pitchFamily="31" charset="0"/>
              </a:rPr>
              <a:t> </a:t>
            </a:r>
            <a:r>
              <a:rPr lang="en-US" sz="1800" b="1" dirty="0" err="1">
                <a:solidFill>
                  <a:srgbClr val="000000"/>
                </a:solidFill>
                <a:latin typeface="American Typewriter" pitchFamily="31" charset="0"/>
              </a:rPr>
              <a:t>Mapo</a:t>
            </a:r>
            <a:r>
              <a:rPr lang="en-US" sz="1800" b="1" dirty="0">
                <a:solidFill>
                  <a:srgbClr val="000000"/>
                </a:solidFill>
                <a:latin typeface="American Typewriter" pitchFamily="31" charset="0"/>
              </a:rPr>
              <a:t> Tofu</a:t>
            </a:r>
          </a:p>
          <a:p>
            <a:pPr marL="0" indent="0"/>
            <a:r>
              <a:rPr lang="en-US" sz="1800" b="1" dirty="0">
                <a:solidFill>
                  <a:srgbClr val="000000"/>
                </a:solidFill>
                <a:latin typeface="American Typewriter" pitchFamily="31" charset="0"/>
              </a:rPr>
              <a:t>Xiang </a:t>
            </a:r>
            <a:r>
              <a:rPr lang="ja-JP" altLang="en-US" sz="1800" b="1" dirty="0">
                <a:solidFill>
                  <a:srgbClr val="000000"/>
                </a:solidFill>
                <a:latin typeface="American Typewriter" pitchFamily="31" charset="0"/>
              </a:rPr>
              <a:t>－－</a:t>
            </a:r>
            <a:r>
              <a:rPr lang="en-US" sz="1800" b="1" dirty="0">
                <a:solidFill>
                  <a:srgbClr val="000000"/>
                </a:solidFill>
                <a:latin typeface="American Typewriter" pitchFamily="31" charset="0"/>
              </a:rPr>
              <a:t> Crystal sugar lotus nut soup</a:t>
            </a:r>
          </a:p>
          <a:p>
            <a:pPr marL="0" indent="0"/>
            <a:r>
              <a:rPr lang="en-US" sz="1800" b="1" dirty="0" err="1">
                <a:solidFill>
                  <a:srgbClr val="000000"/>
                </a:solidFill>
                <a:latin typeface="American Typewriter" pitchFamily="31" charset="0"/>
              </a:rPr>
              <a:t>Yue</a:t>
            </a:r>
            <a:r>
              <a:rPr lang="en-US" sz="1800" b="1" dirty="0">
                <a:solidFill>
                  <a:srgbClr val="000000"/>
                </a:solidFill>
                <a:latin typeface="American Typewriter" pitchFamily="31" charset="0"/>
              </a:rPr>
              <a:t> </a:t>
            </a:r>
            <a:r>
              <a:rPr lang="ja-JP" altLang="en-US" sz="1800" b="1" dirty="0">
                <a:solidFill>
                  <a:srgbClr val="000000"/>
                </a:solidFill>
                <a:latin typeface="American Typewriter" pitchFamily="31" charset="0"/>
              </a:rPr>
              <a:t>－－</a:t>
            </a:r>
            <a:r>
              <a:rPr lang="en-US" sz="1800" b="1" dirty="0">
                <a:solidFill>
                  <a:srgbClr val="000000"/>
                </a:solidFill>
                <a:latin typeface="American Typewriter" pitchFamily="31" charset="0"/>
              </a:rPr>
              <a:t> </a:t>
            </a:r>
            <a:r>
              <a:rPr lang="en-US" sz="1800" b="1" dirty="0" err="1">
                <a:solidFill>
                  <a:srgbClr val="000000"/>
                </a:solidFill>
                <a:latin typeface="American Typewriter" pitchFamily="31" charset="0"/>
              </a:rPr>
              <a:t>Dongjiang</a:t>
            </a:r>
            <a:r>
              <a:rPr lang="en-US" sz="1800" b="1" dirty="0">
                <a:solidFill>
                  <a:srgbClr val="000000"/>
                </a:solidFill>
                <a:latin typeface="American Typewriter" pitchFamily="31" charset="0"/>
              </a:rPr>
              <a:t> Baked Chicken in Salt</a:t>
            </a:r>
          </a:p>
          <a:p>
            <a:pPr marL="0" indent="0"/>
            <a:r>
              <a:rPr lang="en-US" sz="1800" b="1" dirty="0">
                <a:solidFill>
                  <a:srgbClr val="000000"/>
                </a:solidFill>
                <a:latin typeface="American Typewriter" pitchFamily="31" charset="0"/>
              </a:rPr>
              <a:t>Lu </a:t>
            </a:r>
            <a:r>
              <a:rPr lang="ja-JP" altLang="en-US" sz="1800" b="1" dirty="0">
                <a:solidFill>
                  <a:srgbClr val="000000"/>
                </a:solidFill>
                <a:latin typeface="American Typewriter" pitchFamily="31" charset="0"/>
              </a:rPr>
              <a:t>－－</a:t>
            </a:r>
            <a:r>
              <a:rPr lang="en-US" sz="1800" b="1" dirty="0">
                <a:solidFill>
                  <a:srgbClr val="000000"/>
                </a:solidFill>
                <a:latin typeface="American Typewriter" pitchFamily="31" charset="0"/>
              </a:rPr>
              <a:t> The Eight Immortals Crossing the Sea</a:t>
            </a:r>
          </a:p>
          <a:p>
            <a:pPr marL="0" indent="0"/>
            <a:r>
              <a:rPr lang="en-US" sz="1800" b="1" dirty="0">
                <a:solidFill>
                  <a:srgbClr val="000000"/>
                </a:solidFill>
                <a:latin typeface="American Typewriter" pitchFamily="31" charset="0"/>
              </a:rPr>
              <a:t>Min </a:t>
            </a:r>
            <a:r>
              <a:rPr lang="ja-JP" altLang="en-US" sz="1800" b="1" dirty="0">
                <a:solidFill>
                  <a:srgbClr val="000000"/>
                </a:solidFill>
                <a:latin typeface="American Typewriter" pitchFamily="31" charset="0"/>
              </a:rPr>
              <a:t>－－</a:t>
            </a:r>
            <a:r>
              <a:rPr lang="en-US" sz="1800" b="1" dirty="0">
                <a:solidFill>
                  <a:srgbClr val="000000"/>
                </a:solidFill>
                <a:latin typeface="American Typewriter" pitchFamily="31" charset="0"/>
              </a:rPr>
              <a:t> Best Abalone</a:t>
            </a:r>
          </a:p>
          <a:p>
            <a:pPr marL="0" indent="0"/>
            <a:r>
              <a:rPr lang="en-US" sz="1800" b="1" dirty="0" err="1">
                <a:solidFill>
                  <a:srgbClr val="000000"/>
                </a:solidFill>
                <a:latin typeface="American Typewriter" pitchFamily="31" charset="0"/>
              </a:rPr>
              <a:t>Zhe</a:t>
            </a:r>
            <a:r>
              <a:rPr lang="en-US" sz="1800" b="1" dirty="0">
                <a:solidFill>
                  <a:srgbClr val="000000"/>
                </a:solidFill>
                <a:latin typeface="American Typewriter" pitchFamily="31" charset="0"/>
              </a:rPr>
              <a:t> </a:t>
            </a:r>
            <a:r>
              <a:rPr lang="ja-JP" altLang="en-US" sz="1800" b="1" dirty="0">
                <a:solidFill>
                  <a:srgbClr val="000000"/>
                </a:solidFill>
                <a:latin typeface="American Typewriter" pitchFamily="31" charset="0"/>
              </a:rPr>
              <a:t>－－</a:t>
            </a:r>
            <a:r>
              <a:rPr lang="en-US" sz="1800" b="1" dirty="0">
                <a:solidFill>
                  <a:srgbClr val="000000"/>
                </a:solidFill>
                <a:latin typeface="American Typewriter" pitchFamily="31" charset="0"/>
              </a:rPr>
              <a:t> Tomato and Beef soup</a:t>
            </a:r>
          </a:p>
          <a:p>
            <a:pPr marL="0" indent="0"/>
            <a:r>
              <a:rPr lang="en-US" sz="1800" b="1" dirty="0">
                <a:solidFill>
                  <a:srgbClr val="000000"/>
                </a:solidFill>
                <a:latin typeface="American Typewriter" pitchFamily="31" charset="0"/>
              </a:rPr>
              <a:t>Su </a:t>
            </a:r>
            <a:r>
              <a:rPr lang="ja-JP" altLang="en-US" sz="1800" b="1" dirty="0">
                <a:solidFill>
                  <a:srgbClr val="000000"/>
                </a:solidFill>
                <a:latin typeface="American Typewriter" pitchFamily="31" charset="0"/>
              </a:rPr>
              <a:t>－－</a:t>
            </a:r>
            <a:r>
              <a:rPr lang="en-US" sz="1800" b="1" dirty="0">
                <a:solidFill>
                  <a:srgbClr val="000000"/>
                </a:solidFill>
                <a:latin typeface="American Typewriter" pitchFamily="31" charset="0"/>
              </a:rPr>
              <a:t> Nanking Meat Balls</a:t>
            </a:r>
          </a:p>
          <a:p>
            <a:pPr marL="0" indent="0"/>
            <a:r>
              <a:rPr lang="en-US" sz="1800" b="1" dirty="0" err="1">
                <a:solidFill>
                  <a:srgbClr val="000000"/>
                </a:solidFill>
                <a:latin typeface="American Typewriter" pitchFamily="31" charset="0"/>
              </a:rPr>
              <a:t>Hui</a:t>
            </a:r>
            <a:r>
              <a:rPr lang="en-US" sz="1800" b="1" dirty="0">
                <a:solidFill>
                  <a:srgbClr val="000000"/>
                </a:solidFill>
                <a:latin typeface="American Typewriter" pitchFamily="31" charset="0"/>
              </a:rPr>
              <a:t> </a:t>
            </a:r>
            <a:r>
              <a:rPr lang="ja-JP" altLang="en-US" sz="1800" b="1" dirty="0">
                <a:solidFill>
                  <a:srgbClr val="000000"/>
                </a:solidFill>
                <a:latin typeface="American Typewriter" pitchFamily="31" charset="0"/>
              </a:rPr>
              <a:t>－－</a:t>
            </a:r>
            <a:r>
              <a:rPr lang="en-US" sz="1800" b="1" dirty="0">
                <a:solidFill>
                  <a:srgbClr val="000000"/>
                </a:solidFill>
                <a:latin typeface="American Typewriter" pitchFamily="31" charset="0"/>
              </a:rPr>
              <a:t> Ham Turtle</a:t>
            </a:r>
            <a:endParaRPr lang="en-US" sz="1800" b="1" dirty="0">
              <a:solidFill>
                <a:srgbClr val="000000"/>
              </a:solidFill>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PhAnim="0">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674688" y="781446"/>
            <a:ext cx="7772400" cy="1143000"/>
          </a:xfrm>
          <a:effectLst>
            <a:outerShdw blurRad="63500" dist="107763" dir="2700000" algn="ctr" rotWithShape="0">
              <a:schemeClr val="bg2">
                <a:alpha val="74998"/>
              </a:schemeClr>
            </a:outerShdw>
          </a:effectLst>
        </p:spPr>
        <p:txBody>
          <a:bodyPr/>
          <a:lstStyle/>
          <a:p>
            <a:r>
              <a:rPr lang="en-US" dirty="0">
                <a:solidFill>
                  <a:schemeClr val="accent2"/>
                </a:solidFill>
                <a:latin typeface="Comic Sans MS" pitchFamily="31" charset="0"/>
              </a:rPr>
              <a:t>Four Main Dish Systems</a:t>
            </a:r>
          </a:p>
        </p:txBody>
      </p:sp>
      <p:sp>
        <p:nvSpPr>
          <p:cNvPr id="3075" name="Rectangle 3"/>
          <p:cNvSpPr>
            <a:spLocks noGrp="1" noChangeArrowheads="1"/>
          </p:cNvSpPr>
          <p:nvPr>
            <p:ph type="body" idx="1"/>
          </p:nvPr>
        </p:nvSpPr>
        <p:spPr>
          <a:xfrm>
            <a:off x="685800" y="2743200"/>
            <a:ext cx="7772400" cy="4114800"/>
          </a:xfrm>
        </p:spPr>
        <p:txBody>
          <a:bodyPr/>
          <a:lstStyle/>
          <a:p>
            <a:r>
              <a:rPr lang="en-US" dirty="0">
                <a:solidFill>
                  <a:schemeClr val="accent2"/>
                </a:solidFill>
                <a:latin typeface="Comic Sans MS" pitchFamily="31" charset="0"/>
              </a:rPr>
              <a:t>Sichuan Dish</a:t>
            </a:r>
          </a:p>
          <a:p>
            <a:r>
              <a:rPr lang="en-US" dirty="0">
                <a:solidFill>
                  <a:schemeClr val="accent2"/>
                </a:solidFill>
                <a:latin typeface="Comic Sans MS" pitchFamily="31" charset="0"/>
              </a:rPr>
              <a:t>Shandong Dish</a:t>
            </a:r>
          </a:p>
          <a:p>
            <a:r>
              <a:rPr lang="en-US" dirty="0">
                <a:solidFill>
                  <a:schemeClr val="accent2"/>
                </a:solidFill>
                <a:latin typeface="Comic Sans MS" pitchFamily="31" charset="0"/>
              </a:rPr>
              <a:t>Guangdong Dish</a:t>
            </a:r>
          </a:p>
          <a:p>
            <a:r>
              <a:rPr lang="en-US" dirty="0">
                <a:solidFill>
                  <a:schemeClr val="accent2"/>
                </a:solidFill>
                <a:latin typeface="Comic Sans MS" pitchFamily="31" charset="0"/>
              </a:rPr>
              <a:t>Jiangsu Dish</a:t>
            </a:r>
          </a:p>
        </p:txBody>
      </p:sp>
      <p:pic>
        <p:nvPicPr>
          <p:cNvPr id="3081" name="Picture 9" descr="http://china4visitors.com/photos/food.jpg"/>
          <p:cNvPicPr>
            <a:picLocks noChangeAspect="1" noChangeArrowheads="1"/>
          </p:cNvPicPr>
          <p:nvPr/>
        </p:nvPicPr>
        <p:blipFill>
          <a:blip r:embed="rId2"/>
          <a:srcRect/>
          <a:stretch>
            <a:fillRect/>
          </a:stretch>
        </p:blipFill>
        <p:spPr bwMode="auto">
          <a:xfrm>
            <a:off x="4800600" y="2819400"/>
            <a:ext cx="3646488" cy="2811463"/>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074"/>
                                        </p:tgtEl>
                                        <p:attrNameLst>
                                          <p:attrName>style.visibility</p:attrName>
                                        </p:attrNameLst>
                                      </p:cBhvr>
                                      <p:to>
                                        <p:strVal val="visible"/>
                                      </p:to>
                                    </p:set>
                                    <p:anim calcmode="lin" valueType="num">
                                      <p:cBhvr additive="base">
                                        <p:cTn id="7" dur="500" fill="hold"/>
                                        <p:tgtEl>
                                          <p:spTgt spid="3074"/>
                                        </p:tgtEl>
                                        <p:attrNameLst>
                                          <p:attrName>ppt_x</p:attrName>
                                        </p:attrNameLst>
                                      </p:cBhvr>
                                      <p:tavLst>
                                        <p:tav tm="0">
                                          <p:val>
                                            <p:strVal val="0-#ppt_w/2"/>
                                          </p:val>
                                        </p:tav>
                                        <p:tav tm="100000">
                                          <p:val>
                                            <p:strVal val="#ppt_x"/>
                                          </p:val>
                                        </p:tav>
                                      </p:tavLst>
                                    </p:anim>
                                    <p:anim calcmode="lin" valueType="num">
                                      <p:cBhvr additive="base">
                                        <p:cTn id="8" dur="500" fill="hold"/>
                                        <p:tgtEl>
                                          <p:spTgt spid="307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nodeType="clickEffect">
                                  <p:stCondLst>
                                    <p:cond delay="0"/>
                                  </p:stCondLst>
                                  <p:childTnLst>
                                    <p:set>
                                      <p:cBhvr>
                                        <p:cTn id="12" dur="1" fill="hold">
                                          <p:stCondLst>
                                            <p:cond delay="0"/>
                                          </p:stCondLst>
                                        </p:cTn>
                                        <p:tgtEl>
                                          <p:spTgt spid="3081"/>
                                        </p:tgtEl>
                                        <p:attrNameLst>
                                          <p:attrName>style.visibility</p:attrName>
                                        </p:attrNameLst>
                                      </p:cBhvr>
                                      <p:to>
                                        <p:strVal val="visible"/>
                                      </p:to>
                                    </p:set>
                                    <p:animEffect transition="in" filter="blinds(horizontal)">
                                      <p:cBhvr>
                                        <p:cTn id="13" dur="500"/>
                                        <p:tgtEl>
                                          <p:spTgt spid="3081"/>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8" fill="hold" grpId="0" nodeType="clickEffect">
                                  <p:stCondLst>
                                    <p:cond delay="0"/>
                                  </p:stCondLst>
                                  <p:childTnLst>
                                    <p:set>
                                      <p:cBhvr>
                                        <p:cTn id="17" dur="1" fill="hold">
                                          <p:stCondLst>
                                            <p:cond delay="0"/>
                                          </p:stCondLst>
                                        </p:cTn>
                                        <p:tgtEl>
                                          <p:spTgt spid="3075">
                                            <p:txEl>
                                              <p:pRg st="0" end="0"/>
                                            </p:txEl>
                                          </p:spTgt>
                                        </p:tgtEl>
                                        <p:attrNameLst>
                                          <p:attrName>style.visibility</p:attrName>
                                        </p:attrNameLst>
                                      </p:cBhvr>
                                      <p:to>
                                        <p:strVal val="visible"/>
                                      </p:to>
                                    </p:set>
                                    <p:anim calcmode="lin" valueType="num">
                                      <p:cBhvr additive="base">
                                        <p:cTn id="18" dur="500" fill="hold"/>
                                        <p:tgtEl>
                                          <p:spTgt spid="3075">
                                            <p:txEl>
                                              <p:pRg st="0" end="0"/>
                                            </p:txEl>
                                          </p:spTgt>
                                        </p:tgtEl>
                                        <p:attrNameLst>
                                          <p:attrName>ppt_x</p:attrName>
                                        </p:attrNameLst>
                                      </p:cBhvr>
                                      <p:tavLst>
                                        <p:tav tm="0">
                                          <p:val>
                                            <p:strVal val="0-#ppt_w/2"/>
                                          </p:val>
                                        </p:tav>
                                        <p:tav tm="100000">
                                          <p:val>
                                            <p:strVal val="#ppt_x"/>
                                          </p:val>
                                        </p:tav>
                                      </p:tavLst>
                                    </p:anim>
                                    <p:anim calcmode="lin" valueType="num">
                                      <p:cBhvr additive="base">
                                        <p:cTn id="19" dur="500" fill="hold"/>
                                        <p:tgtEl>
                                          <p:spTgt spid="3075">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8" fill="hold" grpId="0" nodeType="clickEffect">
                                  <p:stCondLst>
                                    <p:cond delay="0"/>
                                  </p:stCondLst>
                                  <p:childTnLst>
                                    <p:set>
                                      <p:cBhvr>
                                        <p:cTn id="23" dur="1" fill="hold">
                                          <p:stCondLst>
                                            <p:cond delay="0"/>
                                          </p:stCondLst>
                                        </p:cTn>
                                        <p:tgtEl>
                                          <p:spTgt spid="3075">
                                            <p:txEl>
                                              <p:pRg st="1" end="1"/>
                                            </p:txEl>
                                          </p:spTgt>
                                        </p:tgtEl>
                                        <p:attrNameLst>
                                          <p:attrName>style.visibility</p:attrName>
                                        </p:attrNameLst>
                                      </p:cBhvr>
                                      <p:to>
                                        <p:strVal val="visible"/>
                                      </p:to>
                                    </p:set>
                                    <p:anim calcmode="lin" valueType="num">
                                      <p:cBhvr additive="base">
                                        <p:cTn id="24" dur="500" fill="hold"/>
                                        <p:tgtEl>
                                          <p:spTgt spid="3075">
                                            <p:txEl>
                                              <p:pRg st="1" end="1"/>
                                            </p:txEl>
                                          </p:spTgt>
                                        </p:tgtEl>
                                        <p:attrNameLst>
                                          <p:attrName>ppt_x</p:attrName>
                                        </p:attrNameLst>
                                      </p:cBhvr>
                                      <p:tavLst>
                                        <p:tav tm="0">
                                          <p:val>
                                            <p:strVal val="0-#ppt_w/2"/>
                                          </p:val>
                                        </p:tav>
                                        <p:tav tm="100000">
                                          <p:val>
                                            <p:strVal val="#ppt_x"/>
                                          </p:val>
                                        </p:tav>
                                      </p:tavLst>
                                    </p:anim>
                                    <p:anim calcmode="lin" valueType="num">
                                      <p:cBhvr additive="base">
                                        <p:cTn id="25" dur="500" fill="hold"/>
                                        <p:tgtEl>
                                          <p:spTgt spid="3075">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8" fill="hold" grpId="0" nodeType="clickEffect">
                                  <p:stCondLst>
                                    <p:cond delay="0"/>
                                  </p:stCondLst>
                                  <p:childTnLst>
                                    <p:set>
                                      <p:cBhvr>
                                        <p:cTn id="29" dur="1" fill="hold">
                                          <p:stCondLst>
                                            <p:cond delay="0"/>
                                          </p:stCondLst>
                                        </p:cTn>
                                        <p:tgtEl>
                                          <p:spTgt spid="3075">
                                            <p:txEl>
                                              <p:pRg st="2" end="2"/>
                                            </p:txEl>
                                          </p:spTgt>
                                        </p:tgtEl>
                                        <p:attrNameLst>
                                          <p:attrName>style.visibility</p:attrName>
                                        </p:attrNameLst>
                                      </p:cBhvr>
                                      <p:to>
                                        <p:strVal val="visible"/>
                                      </p:to>
                                    </p:set>
                                    <p:anim calcmode="lin" valueType="num">
                                      <p:cBhvr additive="base">
                                        <p:cTn id="30" dur="500" fill="hold"/>
                                        <p:tgtEl>
                                          <p:spTgt spid="3075">
                                            <p:txEl>
                                              <p:pRg st="2" end="2"/>
                                            </p:txEl>
                                          </p:spTgt>
                                        </p:tgtEl>
                                        <p:attrNameLst>
                                          <p:attrName>ppt_x</p:attrName>
                                        </p:attrNameLst>
                                      </p:cBhvr>
                                      <p:tavLst>
                                        <p:tav tm="0">
                                          <p:val>
                                            <p:strVal val="0-#ppt_w/2"/>
                                          </p:val>
                                        </p:tav>
                                        <p:tav tm="100000">
                                          <p:val>
                                            <p:strVal val="#ppt_x"/>
                                          </p:val>
                                        </p:tav>
                                      </p:tavLst>
                                    </p:anim>
                                    <p:anim calcmode="lin" valueType="num">
                                      <p:cBhvr additive="base">
                                        <p:cTn id="31" dur="500" fill="hold"/>
                                        <p:tgtEl>
                                          <p:spTgt spid="3075">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8" fill="hold" grpId="0" nodeType="clickEffect">
                                  <p:stCondLst>
                                    <p:cond delay="0"/>
                                  </p:stCondLst>
                                  <p:childTnLst>
                                    <p:set>
                                      <p:cBhvr>
                                        <p:cTn id="35" dur="1" fill="hold">
                                          <p:stCondLst>
                                            <p:cond delay="0"/>
                                          </p:stCondLst>
                                        </p:cTn>
                                        <p:tgtEl>
                                          <p:spTgt spid="3075">
                                            <p:txEl>
                                              <p:pRg st="3" end="3"/>
                                            </p:txEl>
                                          </p:spTgt>
                                        </p:tgtEl>
                                        <p:attrNameLst>
                                          <p:attrName>style.visibility</p:attrName>
                                        </p:attrNameLst>
                                      </p:cBhvr>
                                      <p:to>
                                        <p:strVal val="visible"/>
                                      </p:to>
                                    </p:set>
                                    <p:anim calcmode="lin" valueType="num">
                                      <p:cBhvr additive="base">
                                        <p:cTn id="36" dur="500" fill="hold"/>
                                        <p:tgtEl>
                                          <p:spTgt spid="3075">
                                            <p:txEl>
                                              <p:pRg st="3" end="3"/>
                                            </p:txEl>
                                          </p:spTgt>
                                        </p:tgtEl>
                                        <p:attrNameLst>
                                          <p:attrName>ppt_x</p:attrName>
                                        </p:attrNameLst>
                                      </p:cBhvr>
                                      <p:tavLst>
                                        <p:tav tm="0">
                                          <p:val>
                                            <p:strVal val="0-#ppt_w/2"/>
                                          </p:val>
                                        </p:tav>
                                        <p:tav tm="100000">
                                          <p:val>
                                            <p:strVal val="#ppt_x"/>
                                          </p:val>
                                        </p:tav>
                                      </p:tavLst>
                                    </p:anim>
                                    <p:anim calcmode="lin" valueType="num">
                                      <p:cBhvr additive="base">
                                        <p:cTn id="37" dur="500" fill="hold"/>
                                        <p:tgtEl>
                                          <p:spTgt spid="3075">
                                            <p:txEl>
                                              <p:pRg st="3" end="3"/>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4" grpId="0" autoUpdateAnimBg="0"/>
      <p:bldP spid="3075" grpId="0" build="p" autoUpdateAnimBg="0"/>
    </p:bldLst>
  </p:timing>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PhAnim="0">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0" y="533400"/>
            <a:ext cx="7772400" cy="1143000"/>
          </a:xfrm>
        </p:spPr>
        <p:txBody>
          <a:bodyPr/>
          <a:lstStyle/>
          <a:p>
            <a:r>
              <a:rPr lang="en-US">
                <a:solidFill>
                  <a:srgbClr val="FF0000"/>
                </a:solidFill>
                <a:latin typeface="Lucida Console" pitchFamily="31" charset="0"/>
              </a:rPr>
              <a:t>Sichuan Dish</a:t>
            </a:r>
          </a:p>
        </p:txBody>
      </p:sp>
      <p:sp>
        <p:nvSpPr>
          <p:cNvPr id="7172" name="Rectangle 4"/>
          <p:cNvSpPr>
            <a:spLocks noGrp="1" noChangeArrowheads="1"/>
          </p:cNvSpPr>
          <p:nvPr>
            <p:ph type="body" sz="half" idx="2"/>
          </p:nvPr>
        </p:nvSpPr>
        <p:spPr>
          <a:xfrm>
            <a:off x="4724400" y="2743200"/>
            <a:ext cx="3810000" cy="4114800"/>
          </a:xfrm>
        </p:spPr>
        <p:txBody>
          <a:bodyPr>
            <a:normAutofit lnSpcReduction="10000"/>
          </a:bodyPr>
          <a:lstStyle/>
          <a:p>
            <a:r>
              <a:rPr lang="en-US" sz="2800" dirty="0">
                <a:latin typeface="Lucida Console" pitchFamily="31" charset="0"/>
              </a:rPr>
              <a:t>dominant feature is using condiments, including chili </a:t>
            </a:r>
          </a:p>
          <a:p>
            <a:r>
              <a:rPr lang="en-US" sz="2800" dirty="0">
                <a:latin typeface="Lucida Console" pitchFamily="31" charset="0"/>
              </a:rPr>
              <a:t>The flavors are mainly spicy and hot </a:t>
            </a:r>
          </a:p>
          <a:p>
            <a:endParaRPr lang="en-US" sz="2800" dirty="0">
              <a:solidFill>
                <a:srgbClr val="FF9900"/>
              </a:solidFill>
              <a:latin typeface="Lucida Console" pitchFamily="31" charset="0"/>
            </a:endParaRPr>
          </a:p>
          <a:p>
            <a:endParaRPr lang="en-US" sz="2800" dirty="0">
              <a:latin typeface="Lucida Console" pitchFamily="31" charset="0"/>
            </a:endParaRPr>
          </a:p>
        </p:txBody>
      </p:sp>
      <p:grpSp>
        <p:nvGrpSpPr>
          <p:cNvPr id="2" name="Group 11"/>
          <p:cNvGrpSpPr>
            <a:grpSpLocks/>
          </p:cNvGrpSpPr>
          <p:nvPr/>
        </p:nvGrpSpPr>
        <p:grpSpPr bwMode="auto">
          <a:xfrm>
            <a:off x="1782763" y="3001963"/>
            <a:ext cx="5578475" cy="854075"/>
            <a:chOff x="0" y="0"/>
            <a:chExt cx="3514" cy="538"/>
          </a:xfrm>
        </p:grpSpPr>
        <p:sp>
          <p:nvSpPr>
            <p:cNvPr id="7176" name="Rectangle 8"/>
            <p:cNvSpPr>
              <a:spLocks noChangeArrowheads="1"/>
            </p:cNvSpPr>
            <p:nvPr/>
          </p:nvSpPr>
          <p:spPr bwMode="auto">
            <a:xfrm>
              <a:off x="0" y="0"/>
              <a:ext cx="3514" cy="0"/>
            </a:xfrm>
            <a:prstGeom prst="rect">
              <a:avLst/>
            </a:prstGeom>
            <a:noFill/>
            <a:ln w="9525">
              <a:noFill/>
              <a:miter lim="800000"/>
              <a:headEnd/>
              <a:tailEnd/>
            </a:ln>
            <a:effectLst/>
          </p:spPr>
          <p:txBody>
            <a:bodyPr>
              <a:prstTxWarp prst="textNoShape">
                <a:avLst/>
              </a:prstTxWarp>
              <a:spAutoFit/>
            </a:bodyPr>
            <a:lstStyle/>
            <a:p>
              <a:endParaRPr lang="en-US"/>
            </a:p>
          </p:txBody>
        </p:sp>
        <p:sp>
          <p:nvSpPr>
            <p:cNvPr id="7177" name="Rectangle 9"/>
            <p:cNvSpPr>
              <a:spLocks noChangeArrowheads="1"/>
            </p:cNvSpPr>
            <p:nvPr/>
          </p:nvSpPr>
          <p:spPr bwMode="auto">
            <a:xfrm>
              <a:off x="0" y="0"/>
              <a:ext cx="3514" cy="538"/>
            </a:xfrm>
            <a:prstGeom prst="rect">
              <a:avLst/>
            </a:prstGeom>
            <a:noFill/>
            <a:ln w="9525">
              <a:noFill/>
              <a:miter lim="800000"/>
              <a:headEnd/>
              <a:tailEnd/>
            </a:ln>
            <a:effectLst/>
          </p:spPr>
          <p:txBody>
            <a:bodyPr>
              <a:prstTxWarp prst="textNoShape">
                <a:avLst/>
              </a:prstTxWarp>
            </a:bodyPr>
            <a:lstStyle/>
            <a:p>
              <a:r>
                <a:rPr lang="en-US" sz="1000"/>
                <a:t>  </a:t>
              </a:r>
              <a:r>
                <a:rPr lang="en-US" sz="5000"/>
                <a:t> </a:t>
              </a:r>
              <a:r>
                <a:rPr lang="en-US" sz="1000"/>
                <a:t>                                   </a:t>
              </a:r>
            </a:p>
          </p:txBody>
        </p:sp>
      </p:grpSp>
      <p:pic>
        <p:nvPicPr>
          <p:cNvPr id="7180" name="Picture 12" descr="http://www.chinaetravel.com/food/famous/images/pg1.gif"/>
          <p:cNvPicPr>
            <a:picLocks noChangeAspect="1" noChangeArrowheads="1"/>
          </p:cNvPicPr>
          <p:nvPr>
            <p:ph type="clipArt" sz="half" idx="1"/>
          </p:nvPr>
        </p:nvPicPr>
        <p:blipFill>
          <a:blip r:embed="rId2"/>
          <a:srcRect/>
          <a:stretch>
            <a:fillRect/>
          </a:stretch>
        </p:blipFill>
        <p:spPr>
          <a:xfrm>
            <a:off x="457200" y="3124200"/>
            <a:ext cx="3810000" cy="2667000"/>
          </a:xfrm>
          <a:noFill/>
          <a:ln/>
        </p:spPr>
      </p:pic>
      <p:pic>
        <p:nvPicPr>
          <p:cNvPr id="7195" name="Picture 27" descr="A:\td_filler_3.gif"/>
          <p:cNvPicPr>
            <a:picLocks noChangeAspect="1" noChangeArrowheads="1"/>
          </p:cNvPicPr>
          <p:nvPr/>
        </p:nvPicPr>
        <p:blipFill>
          <a:blip r:embed="rId3"/>
          <a:srcRect/>
          <a:stretch>
            <a:fillRect/>
          </a:stretch>
        </p:blipFill>
        <p:spPr bwMode="auto">
          <a:xfrm>
            <a:off x="7010400" y="1450975"/>
            <a:ext cx="1524000" cy="1292225"/>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170"/>
                                        </p:tgtEl>
                                        <p:attrNameLst>
                                          <p:attrName>style.visibility</p:attrName>
                                        </p:attrNameLst>
                                      </p:cBhvr>
                                      <p:to>
                                        <p:strVal val="visible"/>
                                      </p:to>
                                    </p:set>
                                    <p:animEffect transition="in" filter="blinds(horizontal)">
                                      <p:cBhvr>
                                        <p:cTn id="7" dur="500"/>
                                        <p:tgtEl>
                                          <p:spTgt spid="7170"/>
                                        </p:tgtEl>
                                      </p:cBhvr>
                                    </p:animEffect>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nodeType="clickEffect">
                                  <p:stCondLst>
                                    <p:cond delay="0"/>
                                  </p:stCondLst>
                                  <p:childTnLst>
                                    <p:set>
                                      <p:cBhvr>
                                        <p:cTn id="11" dur="1" fill="hold">
                                          <p:stCondLst>
                                            <p:cond delay="499"/>
                                          </p:stCondLst>
                                        </p:cTn>
                                        <p:tgtEl>
                                          <p:spTgt spid="7195"/>
                                        </p:tgtEl>
                                        <p:attrNameLst>
                                          <p:attrName>style.visibility</p:attrName>
                                        </p:attrNameLst>
                                      </p:cBhvr>
                                      <p:to>
                                        <p:strVal val="visible"/>
                                      </p:to>
                                    </p:set>
                                    <p:anim to="" calcmode="lin" valueType="num">
                                      <p:cBhvr>
                                        <p:cTn id="12" dur="1" fill="hold"/>
                                        <p:tgtEl>
                                          <p:spTgt spid="7195"/>
                                        </p:tgtEl>
                                        <p:attrNameLst>
                                          <p:attrName/>
                                        </p:attrNameLst>
                                      </p:cBhvr>
                                    </p:anim>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7180"/>
                                        </p:tgtEl>
                                        <p:attrNameLst>
                                          <p:attrName>style.visibility</p:attrName>
                                        </p:attrNameLst>
                                      </p:cBhvr>
                                      <p:to>
                                        <p:strVal val="visible"/>
                                      </p:to>
                                    </p:set>
                                    <p:animEffect transition="in" filter="dissolve">
                                      <p:cBhvr>
                                        <p:cTn id="17" dur="500"/>
                                        <p:tgtEl>
                                          <p:spTgt spid="7180"/>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8" fill="hold" grpId="0" nodeType="clickEffect">
                                  <p:stCondLst>
                                    <p:cond delay="0"/>
                                  </p:stCondLst>
                                  <p:childTnLst>
                                    <p:set>
                                      <p:cBhvr>
                                        <p:cTn id="21" dur="1" fill="hold">
                                          <p:stCondLst>
                                            <p:cond delay="0"/>
                                          </p:stCondLst>
                                        </p:cTn>
                                        <p:tgtEl>
                                          <p:spTgt spid="7172">
                                            <p:txEl>
                                              <p:pRg st="0" end="0"/>
                                            </p:txEl>
                                          </p:spTgt>
                                        </p:tgtEl>
                                        <p:attrNameLst>
                                          <p:attrName>style.visibility</p:attrName>
                                        </p:attrNameLst>
                                      </p:cBhvr>
                                      <p:to>
                                        <p:strVal val="visible"/>
                                      </p:to>
                                    </p:set>
                                    <p:anim calcmode="lin" valueType="num">
                                      <p:cBhvr additive="base">
                                        <p:cTn id="22" dur="500" fill="hold"/>
                                        <p:tgtEl>
                                          <p:spTgt spid="7172">
                                            <p:txEl>
                                              <p:pRg st="0" end="0"/>
                                            </p:txEl>
                                          </p:spTgt>
                                        </p:tgtEl>
                                        <p:attrNameLst>
                                          <p:attrName>ppt_x</p:attrName>
                                        </p:attrNameLst>
                                      </p:cBhvr>
                                      <p:tavLst>
                                        <p:tav tm="0">
                                          <p:val>
                                            <p:strVal val="0-#ppt_w/2"/>
                                          </p:val>
                                        </p:tav>
                                        <p:tav tm="100000">
                                          <p:val>
                                            <p:strVal val="#ppt_x"/>
                                          </p:val>
                                        </p:tav>
                                      </p:tavLst>
                                    </p:anim>
                                    <p:anim calcmode="lin" valueType="num">
                                      <p:cBhvr additive="base">
                                        <p:cTn id="23" dur="500" fill="hold"/>
                                        <p:tgtEl>
                                          <p:spTgt spid="7172">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8" fill="hold" grpId="0" nodeType="clickEffect">
                                  <p:stCondLst>
                                    <p:cond delay="0"/>
                                  </p:stCondLst>
                                  <p:childTnLst>
                                    <p:set>
                                      <p:cBhvr>
                                        <p:cTn id="27" dur="1" fill="hold">
                                          <p:stCondLst>
                                            <p:cond delay="0"/>
                                          </p:stCondLst>
                                        </p:cTn>
                                        <p:tgtEl>
                                          <p:spTgt spid="7172">
                                            <p:txEl>
                                              <p:pRg st="1" end="1"/>
                                            </p:txEl>
                                          </p:spTgt>
                                        </p:tgtEl>
                                        <p:attrNameLst>
                                          <p:attrName>style.visibility</p:attrName>
                                        </p:attrNameLst>
                                      </p:cBhvr>
                                      <p:to>
                                        <p:strVal val="visible"/>
                                      </p:to>
                                    </p:set>
                                    <p:anim calcmode="lin" valueType="num">
                                      <p:cBhvr additive="base">
                                        <p:cTn id="28" dur="500" fill="hold"/>
                                        <p:tgtEl>
                                          <p:spTgt spid="7172">
                                            <p:txEl>
                                              <p:pRg st="1" end="1"/>
                                            </p:txEl>
                                          </p:spTgt>
                                        </p:tgtEl>
                                        <p:attrNameLst>
                                          <p:attrName>ppt_x</p:attrName>
                                        </p:attrNameLst>
                                      </p:cBhvr>
                                      <p:tavLst>
                                        <p:tav tm="0">
                                          <p:val>
                                            <p:strVal val="0-#ppt_w/2"/>
                                          </p:val>
                                        </p:tav>
                                        <p:tav tm="100000">
                                          <p:val>
                                            <p:strVal val="#ppt_x"/>
                                          </p:val>
                                        </p:tav>
                                      </p:tavLst>
                                    </p:anim>
                                    <p:anim calcmode="lin" valueType="num">
                                      <p:cBhvr additive="base">
                                        <p:cTn id="29" dur="500" fill="hold"/>
                                        <p:tgtEl>
                                          <p:spTgt spid="7172">
                                            <p:txEl>
                                              <p:pRg st="1" end="1"/>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0" grpId="0" autoUpdateAnimBg="0"/>
      <p:bldP spid="7172" grpId="0" build="p" autoUpdateAnimBg="0"/>
    </p:bldLst>
  </p:timing>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PhAnim="0">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r>
              <a:rPr lang="en-US">
                <a:latin typeface="Comic Sans MS" pitchFamily="31" charset="0"/>
              </a:rPr>
              <a:t>Guangdong Dish</a:t>
            </a:r>
          </a:p>
        </p:txBody>
      </p:sp>
      <p:sp>
        <p:nvSpPr>
          <p:cNvPr id="9220" name="Rectangle 4"/>
          <p:cNvSpPr>
            <a:spLocks noGrp="1" noChangeArrowheads="1"/>
          </p:cNvSpPr>
          <p:nvPr>
            <p:ph type="body" sz="half" idx="2"/>
          </p:nvPr>
        </p:nvSpPr>
        <p:spPr>
          <a:xfrm>
            <a:off x="4724400" y="2286000"/>
            <a:ext cx="3810000" cy="4114800"/>
          </a:xfrm>
        </p:spPr>
        <p:txBody>
          <a:bodyPr/>
          <a:lstStyle/>
          <a:p>
            <a:r>
              <a:rPr lang="en-US" sz="2800">
                <a:latin typeface="Comic Sans MS" pitchFamily="31" charset="0"/>
              </a:rPr>
              <a:t>The flavor is mainly light, crispy, tasty and refreshing. </a:t>
            </a:r>
          </a:p>
          <a:p>
            <a:r>
              <a:rPr lang="en-US" sz="2800">
                <a:latin typeface="Comic Sans MS" pitchFamily="31" charset="0"/>
              </a:rPr>
              <a:t>Its features are: the stuff selected is extensive.  </a:t>
            </a:r>
          </a:p>
          <a:p>
            <a:endParaRPr lang="en-US" sz="2800">
              <a:latin typeface="Comic Sans MS" pitchFamily="31" charset="0"/>
            </a:endParaRPr>
          </a:p>
        </p:txBody>
      </p:sp>
      <p:pic>
        <p:nvPicPr>
          <p:cNvPr id="9222" name="Picture 6" descr="A:\Guangdong dish.jpg"/>
          <p:cNvPicPr>
            <a:picLocks noChangeAspect="1" noChangeArrowheads="1"/>
          </p:cNvPicPr>
          <p:nvPr>
            <p:ph type="clipArt" sz="half" idx="1"/>
          </p:nvPr>
        </p:nvPicPr>
        <p:blipFill>
          <a:blip r:embed="rId2"/>
          <a:srcRect/>
          <a:stretch>
            <a:fillRect/>
          </a:stretch>
        </p:blipFill>
        <p:spPr>
          <a:xfrm>
            <a:off x="685800" y="2717800"/>
            <a:ext cx="3810000" cy="2640013"/>
          </a:xfrm>
          <a:noFill/>
          <a:ln/>
        </p:spPr>
      </p:pic>
      <p:sp>
        <p:nvSpPr>
          <p:cNvPr id="9223" name="Text Box 7"/>
          <p:cNvSpPr txBox="1">
            <a:spLocks noChangeArrowheads="1"/>
          </p:cNvSpPr>
          <p:nvPr/>
        </p:nvSpPr>
        <p:spPr bwMode="auto">
          <a:xfrm>
            <a:off x="1889125" y="2133600"/>
            <a:ext cx="1268413" cy="457200"/>
          </a:xfrm>
          <a:prstGeom prst="rect">
            <a:avLst/>
          </a:prstGeom>
          <a:noFill/>
          <a:ln w="9525">
            <a:noFill/>
            <a:miter lim="800000"/>
            <a:headEnd/>
            <a:tailEnd/>
          </a:ln>
          <a:effectLst/>
        </p:spPr>
        <p:txBody>
          <a:bodyPr>
            <a:prstTxWarp prst="textNoShape">
              <a:avLst/>
            </a:prstTxWarp>
            <a:spAutoFit/>
          </a:bodyPr>
          <a:lstStyle/>
          <a:p>
            <a:r>
              <a:rPr lang="en-US">
                <a:latin typeface="Comic Sans MS" pitchFamily="31" charset="0"/>
              </a:rPr>
              <a:t>Dinsum</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9218"/>
                                        </p:tgtEl>
                                        <p:attrNameLst>
                                          <p:attrName>style.visibility</p:attrName>
                                        </p:attrNameLst>
                                      </p:cBhvr>
                                      <p:to>
                                        <p:strVal val="visible"/>
                                      </p:to>
                                    </p:set>
                                    <p:anim calcmode="lin" valueType="num">
                                      <p:cBhvr additive="base">
                                        <p:cTn id="7" dur="500" fill="hold"/>
                                        <p:tgtEl>
                                          <p:spTgt spid="9218"/>
                                        </p:tgtEl>
                                        <p:attrNameLst>
                                          <p:attrName>ppt_x</p:attrName>
                                        </p:attrNameLst>
                                      </p:cBhvr>
                                      <p:tavLst>
                                        <p:tav tm="0">
                                          <p:val>
                                            <p:strVal val="0-#ppt_w/2"/>
                                          </p:val>
                                        </p:tav>
                                        <p:tav tm="100000">
                                          <p:val>
                                            <p:strVal val="#ppt_x"/>
                                          </p:val>
                                        </p:tav>
                                      </p:tavLst>
                                    </p:anim>
                                    <p:anim calcmode="lin" valueType="num">
                                      <p:cBhvr additive="base">
                                        <p:cTn id="8" dur="500" fill="hold"/>
                                        <p:tgtEl>
                                          <p:spTgt spid="9218"/>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7" presetClass="entr" presetSubtype="10" fill="hold" nodeType="clickEffect">
                                  <p:stCondLst>
                                    <p:cond delay="0"/>
                                  </p:stCondLst>
                                  <p:childTnLst>
                                    <p:set>
                                      <p:cBhvr>
                                        <p:cTn id="12" dur="1" fill="hold">
                                          <p:stCondLst>
                                            <p:cond delay="0"/>
                                          </p:stCondLst>
                                        </p:cTn>
                                        <p:tgtEl>
                                          <p:spTgt spid="9222"/>
                                        </p:tgtEl>
                                        <p:attrNameLst>
                                          <p:attrName>style.visibility</p:attrName>
                                        </p:attrNameLst>
                                      </p:cBhvr>
                                      <p:to>
                                        <p:strVal val="visible"/>
                                      </p:to>
                                    </p:set>
                                    <p:anim calcmode="lin" valueType="num">
                                      <p:cBhvr>
                                        <p:cTn id="13" dur="500" fill="hold"/>
                                        <p:tgtEl>
                                          <p:spTgt spid="9222"/>
                                        </p:tgtEl>
                                        <p:attrNameLst>
                                          <p:attrName>ppt_w</p:attrName>
                                        </p:attrNameLst>
                                      </p:cBhvr>
                                      <p:tavLst>
                                        <p:tav tm="0">
                                          <p:val>
                                            <p:fltVal val="0"/>
                                          </p:val>
                                        </p:tav>
                                        <p:tav tm="100000">
                                          <p:val>
                                            <p:strVal val="#ppt_w"/>
                                          </p:val>
                                        </p:tav>
                                      </p:tavLst>
                                    </p:anim>
                                    <p:anim calcmode="lin" valueType="num">
                                      <p:cBhvr>
                                        <p:cTn id="14" dur="500" fill="hold"/>
                                        <p:tgtEl>
                                          <p:spTgt spid="9222"/>
                                        </p:tgtEl>
                                        <p:attrNameLst>
                                          <p:attrName>ppt_h</p:attrName>
                                        </p:attrNameLst>
                                      </p:cBhvr>
                                      <p:tavLst>
                                        <p:tav tm="0">
                                          <p:val>
                                            <p:strVal val="#ppt_h"/>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9223"/>
                                        </p:tgtEl>
                                        <p:attrNameLst>
                                          <p:attrName>style.visibility</p:attrName>
                                        </p:attrNameLst>
                                      </p:cBhvr>
                                      <p:to>
                                        <p:strVal val="visible"/>
                                      </p:to>
                                    </p:set>
                                    <p:anim calcmode="lin" valueType="num">
                                      <p:cBhvr additive="base">
                                        <p:cTn id="19" dur="500" fill="hold"/>
                                        <p:tgtEl>
                                          <p:spTgt spid="9223"/>
                                        </p:tgtEl>
                                        <p:attrNameLst>
                                          <p:attrName>ppt_x</p:attrName>
                                        </p:attrNameLst>
                                      </p:cBhvr>
                                      <p:tavLst>
                                        <p:tav tm="0">
                                          <p:val>
                                            <p:strVal val="0-#ppt_w/2"/>
                                          </p:val>
                                        </p:tav>
                                        <p:tav tm="100000">
                                          <p:val>
                                            <p:strVal val="#ppt_x"/>
                                          </p:val>
                                        </p:tav>
                                      </p:tavLst>
                                    </p:anim>
                                    <p:anim calcmode="lin" valueType="num">
                                      <p:cBhvr additive="base">
                                        <p:cTn id="20" dur="500" fill="hold"/>
                                        <p:tgtEl>
                                          <p:spTgt spid="9223"/>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9220">
                                            <p:txEl>
                                              <p:pRg st="0" end="0"/>
                                            </p:txEl>
                                          </p:spTgt>
                                        </p:tgtEl>
                                        <p:attrNameLst>
                                          <p:attrName>style.visibility</p:attrName>
                                        </p:attrNameLst>
                                      </p:cBhvr>
                                      <p:to>
                                        <p:strVal val="visible"/>
                                      </p:to>
                                    </p:set>
                                    <p:anim calcmode="lin" valueType="num">
                                      <p:cBhvr additive="base">
                                        <p:cTn id="25" dur="500" fill="hold"/>
                                        <p:tgtEl>
                                          <p:spTgt spid="9220">
                                            <p:txEl>
                                              <p:pRg st="0" end="0"/>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9220">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9220">
                                            <p:txEl>
                                              <p:pRg st="1" end="1"/>
                                            </p:txEl>
                                          </p:spTgt>
                                        </p:tgtEl>
                                        <p:attrNameLst>
                                          <p:attrName>style.visibility</p:attrName>
                                        </p:attrNameLst>
                                      </p:cBhvr>
                                      <p:to>
                                        <p:strVal val="visible"/>
                                      </p:to>
                                    </p:set>
                                    <p:anim calcmode="lin" valueType="num">
                                      <p:cBhvr additive="base">
                                        <p:cTn id="31" dur="500" fill="hold"/>
                                        <p:tgtEl>
                                          <p:spTgt spid="9220">
                                            <p:txEl>
                                              <p:pRg st="1" end="1"/>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9220">
                                            <p:txEl>
                                              <p:pRg st="1" end="1"/>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8" grpId="0" autoUpdateAnimBg="0"/>
      <p:bldP spid="9220" grpId="0" build="p" autoUpdateAnimBg="0"/>
      <p:bldP spid="9223" grpId="0" autoUpdateAnimBg="0"/>
    </p:bld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Basic necessities of life</a:t>
            </a:r>
          </a:p>
        </p:txBody>
      </p:sp>
      <p:sp>
        <p:nvSpPr>
          <p:cNvPr id="3" name="Content Placeholder 2"/>
          <p:cNvSpPr>
            <a:spLocks noGrp="1"/>
          </p:cNvSpPr>
          <p:nvPr>
            <p:ph idx="1"/>
          </p:nvPr>
        </p:nvSpPr>
        <p:spPr>
          <a:xfrm>
            <a:off x="571500" y="4395632"/>
            <a:ext cx="8001000" cy="4114800"/>
          </a:xfrm>
        </p:spPr>
        <p:txBody>
          <a:bodyPr/>
          <a:lstStyle/>
          <a:p>
            <a:r>
              <a:rPr lang="en-US" dirty="0" smtClean="0"/>
              <a:t>(</a:t>
            </a:r>
            <a:r>
              <a:rPr lang="en-US" dirty="0" err="1" smtClean="0"/>
              <a:t>yī</a:t>
            </a:r>
            <a:r>
              <a:rPr lang="zh-CN" altLang="en-US" dirty="0" smtClean="0"/>
              <a:t>衣</a:t>
            </a:r>
            <a:r>
              <a:rPr lang="en-US" dirty="0" smtClean="0"/>
              <a:t> </a:t>
            </a:r>
            <a:r>
              <a:rPr lang="en-US" dirty="0" err="1" smtClean="0"/>
              <a:t>shí</a:t>
            </a:r>
            <a:r>
              <a:rPr lang="en-US" dirty="0" smtClean="0"/>
              <a:t> </a:t>
            </a:r>
            <a:r>
              <a:rPr lang="zh-CN" altLang="en-US" dirty="0" smtClean="0"/>
              <a:t>食</a:t>
            </a:r>
            <a:r>
              <a:rPr lang="en-US" dirty="0" smtClean="0"/>
              <a:t> </a:t>
            </a:r>
            <a:r>
              <a:rPr lang="en-US" dirty="0" err="1" smtClean="0"/>
              <a:t>zhù</a:t>
            </a:r>
            <a:r>
              <a:rPr lang="en-US" dirty="0" smtClean="0"/>
              <a:t> </a:t>
            </a:r>
            <a:r>
              <a:rPr lang="zh-CN" altLang="en-US" dirty="0" smtClean="0"/>
              <a:t>住</a:t>
            </a:r>
            <a:r>
              <a:rPr lang="en-US" dirty="0" smtClean="0"/>
              <a:t> </a:t>
            </a:r>
            <a:r>
              <a:rPr lang="en-US" dirty="0" err="1" smtClean="0"/>
              <a:t>xíng</a:t>
            </a:r>
            <a:r>
              <a:rPr lang="en-US" dirty="0" smtClean="0"/>
              <a:t> </a:t>
            </a:r>
            <a:r>
              <a:rPr lang="zh-CN" altLang="en-US" dirty="0" smtClean="0"/>
              <a:t>行</a:t>
            </a:r>
            <a:r>
              <a:rPr lang="en-US" dirty="0" smtClean="0"/>
              <a:t>)</a:t>
            </a:r>
          </a:p>
          <a:p>
            <a:r>
              <a:rPr lang="en-US" dirty="0" smtClean="0"/>
              <a:t> </a:t>
            </a:r>
            <a:r>
              <a:rPr lang="en-US" dirty="0" smtClean="0"/>
              <a:t>clothing, food, housing and transport (idiom);</a:t>
            </a:r>
            <a:r>
              <a:rPr lang="en-US" dirty="0" smtClean="0"/>
              <a:t> </a:t>
            </a:r>
          </a:p>
          <a:p>
            <a:r>
              <a:rPr lang="en-US" dirty="0" smtClean="0"/>
              <a:t>people's </a:t>
            </a:r>
            <a:r>
              <a:rPr lang="en-US" dirty="0" smtClean="0"/>
              <a:t>basic needs</a:t>
            </a:r>
            <a:endParaRPr lang="en-US" dirty="0"/>
          </a:p>
        </p:txBody>
      </p:sp>
      <p:pic>
        <p:nvPicPr>
          <p:cNvPr id="4" name="Picture 3" descr="图片 1.png"/>
          <p:cNvPicPr>
            <a:picLocks noChangeAspect="1"/>
          </p:cNvPicPr>
          <p:nvPr/>
        </p:nvPicPr>
        <p:blipFill>
          <a:blip r:embed="rId2"/>
          <a:stretch>
            <a:fillRect/>
          </a:stretch>
        </p:blipFill>
        <p:spPr>
          <a:xfrm>
            <a:off x="571500" y="1668669"/>
            <a:ext cx="7784127" cy="2260317"/>
          </a:xfrm>
          <a:prstGeom prst="rect">
            <a:avLst/>
          </a:prstGeom>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PhAnim="0">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a:xfrm>
            <a:off x="1371600" y="609600"/>
            <a:ext cx="7772400" cy="1143000"/>
          </a:xfrm>
        </p:spPr>
        <p:txBody>
          <a:bodyPr/>
          <a:lstStyle/>
          <a:p>
            <a:r>
              <a:rPr lang="en-US" sz="3200" dirty="0">
                <a:latin typeface="Comic Sans MS" pitchFamily="31" charset="0"/>
              </a:rPr>
              <a:t>Shandong Dish and Jiangsu Dish</a:t>
            </a:r>
          </a:p>
        </p:txBody>
      </p:sp>
      <p:sp>
        <p:nvSpPr>
          <p:cNvPr id="12291" name="Rectangle 3"/>
          <p:cNvSpPr>
            <a:spLocks noGrp="1" noChangeArrowheads="1"/>
          </p:cNvSpPr>
          <p:nvPr>
            <p:ph type="body" sz="half" idx="1"/>
          </p:nvPr>
        </p:nvSpPr>
        <p:spPr/>
        <p:txBody>
          <a:bodyPr/>
          <a:lstStyle/>
          <a:p>
            <a:r>
              <a:rPr lang="en-US">
                <a:latin typeface="Comic Sans MS" pitchFamily="31" charset="0"/>
              </a:rPr>
              <a:t>It pays much attention to keep and highlight the fresh flavor of the stuff. The flavor is mainly light, fresh and tender</a:t>
            </a:r>
          </a:p>
        </p:txBody>
      </p:sp>
      <p:sp>
        <p:nvSpPr>
          <p:cNvPr id="12292" name="Rectangle 4"/>
          <p:cNvSpPr>
            <a:spLocks noGrp="1" noChangeArrowheads="1"/>
          </p:cNvSpPr>
          <p:nvPr>
            <p:ph type="body" sz="half" idx="2"/>
          </p:nvPr>
        </p:nvSpPr>
        <p:spPr/>
        <p:txBody>
          <a:bodyPr/>
          <a:lstStyle/>
          <a:p>
            <a:r>
              <a:rPr lang="en-US">
                <a:latin typeface="Comic Sans MS" pitchFamily="31" charset="0"/>
              </a:rPr>
              <a:t>Its flavors are moderate and palatably sweet, nourishing but not greasy.</a:t>
            </a:r>
          </a:p>
        </p:txBody>
      </p:sp>
      <p:pic>
        <p:nvPicPr>
          <p:cNvPr id="12295" name="Picture 7" descr="C:\Documents and Settings\Skylab\Desktop\fruit.jpg"/>
          <p:cNvPicPr>
            <a:picLocks noChangeAspect="1" noChangeArrowheads="1"/>
          </p:cNvPicPr>
          <p:nvPr/>
        </p:nvPicPr>
        <p:blipFill>
          <a:blip r:embed="rId2"/>
          <a:srcRect/>
          <a:stretch>
            <a:fillRect/>
          </a:stretch>
        </p:blipFill>
        <p:spPr bwMode="auto">
          <a:xfrm>
            <a:off x="228600" y="762000"/>
            <a:ext cx="1231900" cy="889000"/>
          </a:xfrm>
          <a:prstGeom prst="rect">
            <a:avLst/>
          </a:prstGeom>
          <a:noFill/>
        </p:spPr>
      </p:pic>
      <p:pic>
        <p:nvPicPr>
          <p:cNvPr id="7" name="Picture 6" descr="0.gif"/>
          <p:cNvPicPr>
            <a:picLocks noChangeAspect="1"/>
          </p:cNvPicPr>
          <p:nvPr/>
        </p:nvPicPr>
        <p:blipFill>
          <a:blip r:embed="rId3"/>
          <a:stretch>
            <a:fillRect/>
          </a:stretch>
        </p:blipFill>
        <p:spPr>
          <a:xfrm>
            <a:off x="6096000" y="4216262"/>
            <a:ext cx="3048000" cy="2235200"/>
          </a:xfrm>
          <a:prstGeom prst="rect">
            <a:avLst/>
          </a:prstGeom>
        </p:spPr>
      </p:pic>
      <p:pic>
        <p:nvPicPr>
          <p:cNvPr id="8" name="Picture 7" descr="20082275806265387.jpg"/>
          <p:cNvPicPr>
            <a:picLocks noChangeAspect="1"/>
          </p:cNvPicPr>
          <p:nvPr/>
        </p:nvPicPr>
        <p:blipFill>
          <a:blip r:embed="rId4"/>
          <a:stretch>
            <a:fillRect/>
          </a:stretch>
        </p:blipFill>
        <p:spPr>
          <a:xfrm>
            <a:off x="759460" y="3901440"/>
            <a:ext cx="4064000" cy="295656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2291">
                                            <p:txEl>
                                              <p:pRg st="0" end="0"/>
                                            </p:txEl>
                                          </p:spTgt>
                                        </p:tgtEl>
                                        <p:attrNameLst>
                                          <p:attrName>style.visibility</p:attrName>
                                        </p:attrNameLst>
                                      </p:cBhvr>
                                      <p:to>
                                        <p:strVal val="visible"/>
                                      </p:to>
                                    </p:set>
                                    <p:anim calcmode="lin" valueType="num">
                                      <p:cBhvr additive="base">
                                        <p:cTn id="7" dur="500" fill="hold"/>
                                        <p:tgtEl>
                                          <p:spTgt spid="12291">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12291">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2292">
                                            <p:txEl>
                                              <p:pRg st="0" end="0"/>
                                            </p:txEl>
                                          </p:spTgt>
                                        </p:tgtEl>
                                        <p:attrNameLst>
                                          <p:attrName>style.visibility</p:attrName>
                                        </p:attrNameLst>
                                      </p:cBhvr>
                                      <p:to>
                                        <p:strVal val="visible"/>
                                      </p:to>
                                    </p:set>
                                    <p:anim calcmode="lin" valueType="num">
                                      <p:cBhvr additive="base">
                                        <p:cTn id="13" dur="500" fill="hold"/>
                                        <p:tgtEl>
                                          <p:spTgt spid="12292">
                                            <p:txEl>
                                              <p:pRg st="0" end="0"/>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12292">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1" grpId="0" build="p" autoUpdateAnimBg="0"/>
      <p:bldP spid="12292" grpId="0" build="p" autoUpdateAnimBg="0"/>
    </p:bldLst>
  </p:timing>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Beijing dish</a:t>
            </a:r>
            <a:endParaRPr lang="en-US" dirty="0"/>
          </a:p>
        </p:txBody>
      </p:sp>
      <p:pic>
        <p:nvPicPr>
          <p:cNvPr id="5" name="Content Placeholder 4" descr="2d4a070a42e434e89c4a00b3a7ccf7c9.jpg"/>
          <p:cNvPicPr>
            <a:picLocks noGrp="1" noChangeAspect="1"/>
          </p:cNvPicPr>
          <p:nvPr>
            <p:ph sz="half" idx="1"/>
          </p:nvPr>
        </p:nvPicPr>
        <p:blipFill>
          <a:blip r:embed="rId2"/>
          <a:srcRect t="-32131" b="-32131"/>
          <a:stretch>
            <a:fillRect/>
          </a:stretch>
        </p:blipFill>
        <p:spPr>
          <a:xfrm>
            <a:off x="-1" y="-900701"/>
            <a:ext cx="4346253" cy="4755555"/>
          </a:xfrm>
        </p:spPr>
      </p:pic>
      <p:pic>
        <p:nvPicPr>
          <p:cNvPr id="6" name="Content Placeholder 5" descr="1182941040.jpg"/>
          <p:cNvPicPr>
            <a:picLocks noGrp="1" noChangeAspect="1"/>
          </p:cNvPicPr>
          <p:nvPr>
            <p:ph sz="half" idx="2"/>
          </p:nvPr>
        </p:nvPicPr>
        <p:blipFill>
          <a:blip r:embed="rId3"/>
          <a:srcRect t="-22933" b="-22933"/>
          <a:stretch>
            <a:fillRect/>
          </a:stretch>
        </p:blipFill>
        <p:spPr>
          <a:xfrm>
            <a:off x="0" y="2059642"/>
            <a:ext cx="4960546" cy="5427698"/>
          </a:xfrm>
        </p:spPr>
      </p:pic>
      <p:pic>
        <p:nvPicPr>
          <p:cNvPr id="8" name="Picture 7" descr="Haiwanju-Restaurant.jpg"/>
          <p:cNvPicPr>
            <a:picLocks noChangeAspect="1"/>
          </p:cNvPicPr>
          <p:nvPr/>
        </p:nvPicPr>
        <p:blipFill>
          <a:blip r:embed="rId4"/>
          <a:stretch>
            <a:fillRect/>
          </a:stretch>
        </p:blipFill>
        <p:spPr>
          <a:xfrm>
            <a:off x="4567040" y="0"/>
            <a:ext cx="4576960" cy="3432720"/>
          </a:xfrm>
          <a:prstGeom prst="rect">
            <a:avLst/>
          </a:prstGeom>
        </p:spPr>
      </p:pic>
      <p:pic>
        <p:nvPicPr>
          <p:cNvPr id="9" name="Picture 8" descr="roast-duck-dish.jpg"/>
          <p:cNvPicPr>
            <a:picLocks noChangeAspect="1"/>
          </p:cNvPicPr>
          <p:nvPr/>
        </p:nvPicPr>
        <p:blipFill>
          <a:blip r:embed="rId5"/>
          <a:stretch>
            <a:fillRect/>
          </a:stretch>
        </p:blipFill>
        <p:spPr>
          <a:xfrm>
            <a:off x="4996369" y="3432720"/>
            <a:ext cx="4147631" cy="3174823"/>
          </a:xfrm>
          <a:prstGeom prst="rect">
            <a:avLst/>
          </a:prstGeom>
        </p:spPr>
      </p:pic>
      <p:sp>
        <p:nvSpPr>
          <p:cNvPr id="10" name="TextBox 9"/>
          <p:cNvSpPr txBox="1"/>
          <p:nvPr/>
        </p:nvSpPr>
        <p:spPr>
          <a:xfrm>
            <a:off x="3532571" y="2877136"/>
            <a:ext cx="4346253" cy="707886"/>
          </a:xfrm>
          <a:prstGeom prst="rect">
            <a:avLst/>
          </a:prstGeom>
          <a:noFill/>
        </p:spPr>
        <p:txBody>
          <a:bodyPr wrap="square" rtlCol="0">
            <a:spAutoFit/>
          </a:bodyPr>
          <a:lstStyle/>
          <a:p>
            <a:r>
              <a:rPr lang="en-US" sz="4000" b="1" dirty="0" smtClean="0">
                <a:solidFill>
                  <a:srgbClr val="FF6600"/>
                </a:solidFill>
              </a:rPr>
              <a:t>Beijing</a:t>
            </a:r>
            <a:r>
              <a:rPr lang="en-US" sz="4000" b="1" dirty="0" smtClean="0">
                <a:solidFill>
                  <a:srgbClr val="FF6600"/>
                </a:solidFill>
              </a:rPr>
              <a:t>  </a:t>
            </a:r>
            <a:r>
              <a:rPr lang="zh-CN" altLang="zh-CN" sz="4000" b="1" dirty="0" smtClean="0">
                <a:solidFill>
                  <a:srgbClr val="FF6600"/>
                </a:solidFill>
              </a:rPr>
              <a:t>D</a:t>
            </a:r>
            <a:r>
              <a:rPr lang="en-US" altLang="zh-CN" sz="4000" b="1" dirty="0" err="1" smtClean="0">
                <a:solidFill>
                  <a:srgbClr val="FF6600"/>
                </a:solidFill>
              </a:rPr>
              <a:t>ish</a:t>
            </a:r>
            <a:endParaRPr lang="en-US" sz="4000" b="1" dirty="0">
              <a:solidFill>
                <a:srgbClr val="FF6600"/>
              </a:solidFill>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5" name="Content Placeholder 4" descr="IMG_0007.JPG"/>
          <p:cNvPicPr>
            <a:picLocks noGrp="1" noChangeAspect="1"/>
          </p:cNvPicPr>
          <p:nvPr>
            <p:ph sz="half" idx="1"/>
          </p:nvPr>
        </p:nvPicPr>
        <p:blipFill>
          <a:blip r:embed="rId2"/>
          <a:srcRect t="-22933" b="-22933"/>
          <a:stretch>
            <a:fillRect/>
          </a:stretch>
        </p:blipFill>
        <p:spPr>
          <a:xfrm>
            <a:off x="571500" y="3305871"/>
            <a:ext cx="3749040" cy="4102100"/>
          </a:xfrm>
        </p:spPr>
      </p:pic>
      <p:pic>
        <p:nvPicPr>
          <p:cNvPr id="6" name="Content Placeholder 5" descr="Y008908000001_2_1.jpg"/>
          <p:cNvPicPr>
            <a:picLocks noGrp="1" noChangeAspect="1"/>
          </p:cNvPicPr>
          <p:nvPr>
            <p:ph sz="half" idx="2"/>
          </p:nvPr>
        </p:nvPicPr>
        <p:blipFill>
          <a:blip r:embed="rId3"/>
          <a:srcRect t="-22933" b="-22933"/>
          <a:stretch>
            <a:fillRect/>
          </a:stretch>
        </p:blipFill>
        <p:spPr>
          <a:xfrm>
            <a:off x="4823460" y="3305871"/>
            <a:ext cx="3749040" cy="4102100"/>
          </a:xfrm>
        </p:spPr>
      </p:pic>
      <p:pic>
        <p:nvPicPr>
          <p:cNvPr id="7" name="Picture 6" descr="congee.jpg"/>
          <p:cNvPicPr>
            <a:picLocks noChangeAspect="1"/>
          </p:cNvPicPr>
          <p:nvPr/>
        </p:nvPicPr>
        <p:blipFill>
          <a:blip r:embed="rId4"/>
          <a:stretch>
            <a:fillRect/>
          </a:stretch>
        </p:blipFill>
        <p:spPr>
          <a:xfrm>
            <a:off x="571500" y="274638"/>
            <a:ext cx="4064000" cy="3492500"/>
          </a:xfrm>
          <a:prstGeom prst="rect">
            <a:avLst/>
          </a:prstGeom>
        </p:spPr>
      </p:pic>
      <p:pic>
        <p:nvPicPr>
          <p:cNvPr id="8" name="Picture 7" descr="2pr's chinese fried rice.JPG"/>
          <p:cNvPicPr>
            <a:picLocks noChangeAspect="1"/>
          </p:cNvPicPr>
          <p:nvPr/>
        </p:nvPicPr>
        <p:blipFill>
          <a:blip r:embed="rId5"/>
          <a:stretch>
            <a:fillRect/>
          </a:stretch>
        </p:blipFill>
        <p:spPr>
          <a:xfrm>
            <a:off x="4635500" y="461267"/>
            <a:ext cx="4407828" cy="3305871"/>
          </a:xfrm>
          <a:prstGeom prst="rect">
            <a:avLst/>
          </a:prstGeom>
        </p:spPr>
      </p:pic>
      <p:sp>
        <p:nvSpPr>
          <p:cNvPr id="9" name="TextBox 8"/>
          <p:cNvSpPr txBox="1"/>
          <p:nvPr/>
        </p:nvSpPr>
        <p:spPr>
          <a:xfrm>
            <a:off x="0" y="107324"/>
            <a:ext cx="3810413" cy="707886"/>
          </a:xfrm>
          <a:prstGeom prst="rect">
            <a:avLst/>
          </a:prstGeom>
          <a:noFill/>
        </p:spPr>
        <p:txBody>
          <a:bodyPr wrap="square" rtlCol="0">
            <a:spAutoFit/>
          </a:bodyPr>
          <a:lstStyle/>
          <a:p>
            <a:r>
              <a:rPr lang="en-US" sz="4000" b="1" dirty="0" smtClean="0">
                <a:solidFill>
                  <a:srgbClr val="0000FF"/>
                </a:solidFill>
              </a:rPr>
              <a:t>Breakfast</a:t>
            </a:r>
            <a:endParaRPr lang="en-US" sz="4000" b="1" dirty="0">
              <a:solidFill>
                <a:srgbClr val="0000FF"/>
              </a:solidFill>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5" name="Content Placeholder 4" descr="lunch.jpg"/>
          <p:cNvPicPr>
            <a:picLocks noGrp="1" noChangeAspect="1"/>
          </p:cNvPicPr>
          <p:nvPr>
            <p:ph sz="half" idx="1"/>
          </p:nvPr>
        </p:nvPicPr>
        <p:blipFill>
          <a:blip r:embed="rId2"/>
          <a:srcRect t="-26470" b="-26470"/>
          <a:stretch>
            <a:fillRect/>
          </a:stretch>
        </p:blipFill>
        <p:spPr>
          <a:xfrm>
            <a:off x="0" y="2194700"/>
            <a:ext cx="5223504" cy="5715419"/>
          </a:xfrm>
        </p:spPr>
      </p:pic>
      <p:pic>
        <p:nvPicPr>
          <p:cNvPr id="6" name="Content Placeholder 5" descr="p3240004.JPG"/>
          <p:cNvPicPr>
            <a:picLocks noGrp="1" noChangeAspect="1"/>
          </p:cNvPicPr>
          <p:nvPr>
            <p:ph sz="half" idx="2"/>
          </p:nvPr>
        </p:nvPicPr>
        <p:blipFill>
          <a:blip r:embed="rId3"/>
          <a:srcRect t="-23041" b="-23041"/>
          <a:stretch>
            <a:fillRect/>
          </a:stretch>
        </p:blipFill>
        <p:spPr>
          <a:xfrm>
            <a:off x="5729079" y="-926066"/>
            <a:ext cx="3588077" cy="3925978"/>
          </a:xfrm>
        </p:spPr>
      </p:pic>
      <p:pic>
        <p:nvPicPr>
          <p:cNvPr id="7" name="Picture 6" descr="resized_chinese_buffet_work_lunch.jpg"/>
          <p:cNvPicPr>
            <a:picLocks noChangeAspect="1"/>
          </p:cNvPicPr>
          <p:nvPr/>
        </p:nvPicPr>
        <p:blipFill>
          <a:blip r:embed="rId4"/>
          <a:stretch>
            <a:fillRect/>
          </a:stretch>
        </p:blipFill>
        <p:spPr>
          <a:xfrm>
            <a:off x="5223504" y="2194700"/>
            <a:ext cx="4093652" cy="4680409"/>
          </a:xfrm>
          <a:prstGeom prst="rect">
            <a:avLst/>
          </a:prstGeom>
        </p:spPr>
      </p:pic>
      <p:pic>
        <p:nvPicPr>
          <p:cNvPr id="8" name="Picture 7" descr="zzchina.jpg"/>
          <p:cNvPicPr>
            <a:picLocks noChangeAspect="1"/>
          </p:cNvPicPr>
          <p:nvPr/>
        </p:nvPicPr>
        <p:blipFill>
          <a:blip r:embed="rId5"/>
          <a:stretch>
            <a:fillRect/>
          </a:stretch>
        </p:blipFill>
        <p:spPr>
          <a:xfrm>
            <a:off x="0" y="-487362"/>
            <a:ext cx="5080000" cy="3810000"/>
          </a:xfrm>
          <a:prstGeom prst="rect">
            <a:avLst/>
          </a:prstGeom>
        </p:spPr>
      </p:pic>
      <p:sp>
        <p:nvSpPr>
          <p:cNvPr id="9" name="TextBox 8"/>
          <p:cNvSpPr txBox="1"/>
          <p:nvPr/>
        </p:nvSpPr>
        <p:spPr>
          <a:xfrm>
            <a:off x="5223504" y="1609924"/>
            <a:ext cx="3750876" cy="707886"/>
          </a:xfrm>
          <a:prstGeom prst="rect">
            <a:avLst/>
          </a:prstGeom>
          <a:noFill/>
        </p:spPr>
        <p:txBody>
          <a:bodyPr wrap="square" rtlCol="0">
            <a:spAutoFit/>
          </a:bodyPr>
          <a:lstStyle/>
          <a:p>
            <a:r>
              <a:rPr lang="en-US" sz="4000" b="1" dirty="0" smtClean="0">
                <a:solidFill>
                  <a:srgbClr val="0000FF"/>
                </a:solidFill>
              </a:rPr>
              <a:t>Lunch</a:t>
            </a:r>
            <a:endParaRPr lang="en-US" sz="4000" b="1" dirty="0">
              <a:solidFill>
                <a:srgbClr val="0000FF"/>
              </a:solidFill>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5" name="Content Placeholder 4" descr="chinese_mealopt.jpg"/>
          <p:cNvPicPr>
            <a:picLocks noGrp="1" noChangeAspect="1"/>
          </p:cNvPicPr>
          <p:nvPr>
            <p:ph sz="half" idx="1"/>
          </p:nvPr>
        </p:nvPicPr>
        <p:blipFill>
          <a:blip r:embed="rId2"/>
          <a:srcRect t="-22986" b="-22986"/>
          <a:stretch>
            <a:fillRect/>
          </a:stretch>
        </p:blipFill>
        <p:spPr>
          <a:xfrm>
            <a:off x="0" y="2214542"/>
            <a:ext cx="5124274" cy="5606845"/>
          </a:xfrm>
        </p:spPr>
      </p:pic>
      <p:pic>
        <p:nvPicPr>
          <p:cNvPr id="6" name="Content Placeholder 5" descr="78582-chinese_food.jpg"/>
          <p:cNvPicPr>
            <a:picLocks noGrp="1" noChangeAspect="1"/>
          </p:cNvPicPr>
          <p:nvPr>
            <p:ph sz="half" idx="2"/>
          </p:nvPr>
        </p:nvPicPr>
        <p:blipFill>
          <a:blip r:embed="rId3"/>
          <a:srcRect t="-22396" b="-22396"/>
          <a:stretch>
            <a:fillRect/>
          </a:stretch>
        </p:blipFill>
        <p:spPr>
          <a:xfrm>
            <a:off x="4823460" y="-503854"/>
            <a:ext cx="4320540" cy="4727420"/>
          </a:xfrm>
        </p:spPr>
      </p:pic>
      <p:pic>
        <p:nvPicPr>
          <p:cNvPr id="7" name="Picture 6" descr="Xiang-Yue-Fu-Chinese-Restaurant-2.jpg"/>
          <p:cNvPicPr>
            <a:picLocks noChangeAspect="1"/>
          </p:cNvPicPr>
          <p:nvPr/>
        </p:nvPicPr>
        <p:blipFill>
          <a:blip r:embed="rId4"/>
          <a:stretch>
            <a:fillRect/>
          </a:stretch>
        </p:blipFill>
        <p:spPr>
          <a:xfrm>
            <a:off x="1" y="0"/>
            <a:ext cx="4823459" cy="3215639"/>
          </a:xfrm>
          <a:prstGeom prst="rect">
            <a:avLst/>
          </a:prstGeom>
        </p:spPr>
      </p:pic>
      <p:pic>
        <p:nvPicPr>
          <p:cNvPr id="8" name="Picture 7" descr="Hotel_Lisboa_Chinese_Restaurant.jpg"/>
          <p:cNvPicPr>
            <a:picLocks noChangeAspect="1"/>
          </p:cNvPicPr>
          <p:nvPr/>
        </p:nvPicPr>
        <p:blipFill>
          <a:blip r:embed="rId5"/>
          <a:stretch>
            <a:fillRect/>
          </a:stretch>
        </p:blipFill>
        <p:spPr>
          <a:xfrm>
            <a:off x="4823460" y="3215639"/>
            <a:ext cx="4856481" cy="3642361"/>
          </a:xfrm>
          <a:prstGeom prst="rect">
            <a:avLst/>
          </a:prstGeom>
        </p:spPr>
      </p:pic>
      <p:sp>
        <p:nvSpPr>
          <p:cNvPr id="9" name="TextBox 8"/>
          <p:cNvSpPr txBox="1"/>
          <p:nvPr/>
        </p:nvSpPr>
        <p:spPr>
          <a:xfrm>
            <a:off x="3453187" y="2553919"/>
            <a:ext cx="3731030" cy="1323439"/>
          </a:xfrm>
          <a:prstGeom prst="rect">
            <a:avLst/>
          </a:prstGeom>
          <a:noFill/>
        </p:spPr>
        <p:txBody>
          <a:bodyPr wrap="square" rtlCol="0">
            <a:spAutoFit/>
          </a:bodyPr>
          <a:lstStyle/>
          <a:p>
            <a:r>
              <a:rPr lang="en-US" sz="4000" dirty="0" smtClean="0">
                <a:solidFill>
                  <a:srgbClr val="0000FF"/>
                </a:solidFill>
              </a:rPr>
              <a:t>Dinner and </a:t>
            </a:r>
            <a:r>
              <a:rPr lang="en-US" sz="4000" dirty="0" smtClean="0">
                <a:solidFill>
                  <a:srgbClr val="0000FF"/>
                </a:solidFill>
              </a:rPr>
              <a:t>Restaurant</a:t>
            </a:r>
            <a:endParaRPr lang="en-US" sz="4000" dirty="0">
              <a:solidFill>
                <a:srgbClr val="0000FF"/>
              </a:solidFill>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10" name="Picture 9" descr="E7850086-Suburban_housing,_China-SPL.jpg"/>
          <p:cNvPicPr>
            <a:picLocks noChangeAspect="1"/>
          </p:cNvPicPr>
          <p:nvPr/>
        </p:nvPicPr>
        <p:blipFill>
          <a:blip r:embed="rId2"/>
          <a:stretch>
            <a:fillRect/>
          </a:stretch>
        </p:blipFill>
        <p:spPr>
          <a:xfrm>
            <a:off x="955040" y="2374900"/>
            <a:ext cx="6731000" cy="4483100"/>
          </a:xfrm>
          <a:prstGeom prst="rect">
            <a:avLst/>
          </a:prstGeom>
        </p:spPr>
      </p:pic>
      <p:pic>
        <p:nvPicPr>
          <p:cNvPr id="8" name="Content Placeholder 7" descr="china-housing.jpg"/>
          <p:cNvPicPr>
            <a:picLocks noGrp="1" noChangeAspect="1"/>
          </p:cNvPicPr>
          <p:nvPr>
            <p:ph sz="half" idx="2"/>
          </p:nvPr>
        </p:nvPicPr>
        <p:blipFill>
          <a:blip r:embed="rId3"/>
          <a:srcRect t="-32166" b="-32166"/>
          <a:stretch>
            <a:fillRect/>
          </a:stretch>
        </p:blipFill>
        <p:spPr>
          <a:xfrm>
            <a:off x="5394960" y="-393634"/>
            <a:ext cx="3749040" cy="4102100"/>
          </a:xfrm>
        </p:spPr>
      </p:pic>
      <p:pic>
        <p:nvPicPr>
          <p:cNvPr id="7" name="Content Placeholder 6" descr="China empty apartments.jpg"/>
          <p:cNvPicPr>
            <a:picLocks noGrp="1" noChangeAspect="1"/>
          </p:cNvPicPr>
          <p:nvPr>
            <p:ph sz="half" idx="1"/>
          </p:nvPr>
        </p:nvPicPr>
        <p:blipFill>
          <a:blip r:embed="rId4"/>
          <a:srcRect t="-31156" b="-31156"/>
          <a:stretch>
            <a:fillRect/>
          </a:stretch>
        </p:blipFill>
        <p:spPr>
          <a:xfrm>
            <a:off x="0" y="-393634"/>
            <a:ext cx="3749040" cy="4102100"/>
          </a:xfrm>
        </p:spPr>
      </p:pic>
      <p:sp>
        <p:nvSpPr>
          <p:cNvPr id="11" name="TextBox 10"/>
          <p:cNvSpPr txBox="1"/>
          <p:nvPr/>
        </p:nvSpPr>
        <p:spPr>
          <a:xfrm>
            <a:off x="3749040" y="1417638"/>
            <a:ext cx="3937000" cy="707886"/>
          </a:xfrm>
          <a:prstGeom prst="rect">
            <a:avLst/>
          </a:prstGeom>
          <a:noFill/>
        </p:spPr>
        <p:txBody>
          <a:bodyPr wrap="square" rtlCol="0">
            <a:spAutoFit/>
          </a:bodyPr>
          <a:lstStyle/>
          <a:p>
            <a:r>
              <a:rPr lang="en-US" sz="4000" b="1" dirty="0" smtClean="0">
                <a:solidFill>
                  <a:srgbClr val="0000FF"/>
                </a:solidFill>
              </a:rPr>
              <a:t>Housing</a:t>
            </a:r>
            <a:endParaRPr lang="en-US" sz="4000" b="1" dirty="0">
              <a:solidFill>
                <a:srgbClr val="0000FF"/>
              </a:solidFill>
            </a:endParaRPr>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altLang="zh-CN" dirty="0" err="1" smtClean="0"/>
              <a:t>Hutong</a:t>
            </a:r>
            <a:endParaRPr lang="en-US" dirty="0"/>
          </a:p>
        </p:txBody>
      </p:sp>
      <p:pic>
        <p:nvPicPr>
          <p:cNvPr id="4" name="Content Placeholder 3" descr="1.1292748617.ju-er-hutong.jpg"/>
          <p:cNvPicPr>
            <a:picLocks noGrp="1" noChangeAspect="1"/>
          </p:cNvPicPr>
          <p:nvPr>
            <p:ph idx="1"/>
          </p:nvPr>
        </p:nvPicPr>
        <p:blipFill>
          <a:blip r:embed="rId2"/>
          <a:srcRect l="-15051" r="-15051"/>
          <a:stretch>
            <a:fillRect/>
          </a:stretch>
        </p:blipFill>
        <p:spPr>
          <a:xfrm>
            <a:off x="-861256" y="1417638"/>
            <a:ext cx="5980479" cy="3075675"/>
          </a:xfrm>
        </p:spPr>
      </p:pic>
      <p:pic>
        <p:nvPicPr>
          <p:cNvPr id="6" name="Picture 5" descr="Beijing-Hutongs-1.jpg"/>
          <p:cNvPicPr>
            <a:picLocks noChangeAspect="1"/>
          </p:cNvPicPr>
          <p:nvPr/>
        </p:nvPicPr>
        <p:blipFill>
          <a:blip r:embed="rId3"/>
          <a:stretch>
            <a:fillRect/>
          </a:stretch>
        </p:blipFill>
        <p:spPr>
          <a:xfrm>
            <a:off x="3683434" y="2927448"/>
            <a:ext cx="5460566" cy="3930552"/>
          </a:xfrm>
          <a:prstGeom prst="rect">
            <a:avLst/>
          </a:prstGeom>
        </p:spPr>
      </p:pic>
      <p:pic>
        <p:nvPicPr>
          <p:cNvPr id="7" name="Picture 6" descr="Ten most beautiful architecture of residential houses in China (2).jpg"/>
          <p:cNvPicPr>
            <a:picLocks noChangeAspect="1"/>
          </p:cNvPicPr>
          <p:nvPr/>
        </p:nvPicPr>
        <p:blipFill>
          <a:blip r:embed="rId4"/>
          <a:stretch>
            <a:fillRect/>
          </a:stretch>
        </p:blipFill>
        <p:spPr>
          <a:xfrm>
            <a:off x="374471" y="4695825"/>
            <a:ext cx="2937294" cy="2162175"/>
          </a:xfrm>
          <a:prstGeom prst="rect">
            <a:avLst/>
          </a:prstGeom>
        </p:spPr>
      </p:pic>
      <p:pic>
        <p:nvPicPr>
          <p:cNvPr id="8" name="Picture 7" descr="zhonggu.jpg"/>
          <p:cNvPicPr>
            <a:picLocks noChangeAspect="1"/>
          </p:cNvPicPr>
          <p:nvPr/>
        </p:nvPicPr>
        <p:blipFill>
          <a:blip r:embed="rId5"/>
          <a:stretch>
            <a:fillRect/>
          </a:stretch>
        </p:blipFill>
        <p:spPr>
          <a:xfrm>
            <a:off x="5820368" y="-742061"/>
            <a:ext cx="2752132" cy="3669509"/>
          </a:xfrm>
          <a:prstGeom prst="rect">
            <a:avLst/>
          </a:prstGeom>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Dorm in BRS</a:t>
            </a:r>
            <a:endParaRPr lang="en-US" dirty="0"/>
          </a:p>
        </p:txBody>
      </p:sp>
      <p:pic>
        <p:nvPicPr>
          <p:cNvPr id="5" name="Content Placeholder 4" descr="CIMG3069.JPG"/>
          <p:cNvPicPr>
            <a:picLocks noGrp="1" noChangeAspect="1"/>
          </p:cNvPicPr>
          <p:nvPr>
            <p:ph sz="half" idx="1"/>
          </p:nvPr>
        </p:nvPicPr>
        <p:blipFill>
          <a:blip r:embed="rId2"/>
          <a:srcRect t="-22933" b="-22933"/>
          <a:stretch>
            <a:fillRect/>
          </a:stretch>
        </p:blipFill>
        <p:spPr>
          <a:xfrm>
            <a:off x="317534" y="1085352"/>
            <a:ext cx="3749040" cy="4102100"/>
          </a:xfrm>
        </p:spPr>
      </p:pic>
      <p:sp>
        <p:nvSpPr>
          <p:cNvPr id="4" name="Content Placeholder 3"/>
          <p:cNvSpPr>
            <a:spLocks noGrp="1"/>
          </p:cNvSpPr>
          <p:nvPr>
            <p:ph sz="half" idx="2"/>
          </p:nvPr>
        </p:nvSpPr>
        <p:spPr/>
        <p:txBody>
          <a:bodyPr/>
          <a:lstStyle/>
          <a:p>
            <a:endParaRPr lang="en-US"/>
          </a:p>
        </p:txBody>
      </p:sp>
      <p:pic>
        <p:nvPicPr>
          <p:cNvPr id="6" name="Picture 5" descr="dorm3.jpeg"/>
          <p:cNvPicPr>
            <a:picLocks noChangeAspect="1"/>
          </p:cNvPicPr>
          <p:nvPr/>
        </p:nvPicPr>
        <p:blipFill>
          <a:blip r:embed="rId3">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lc="http://schemas.openxmlformats.org/drawingml/2006/lockedCanvas" val="0"/>
              </a:ext>
            </a:extLst>
          </a:blip>
          <a:stretch>
            <a:fillRect/>
          </a:stretch>
        </p:blipFill>
        <p:spPr>
          <a:xfrm>
            <a:off x="4320540" y="2734237"/>
            <a:ext cx="5498350" cy="4123763"/>
          </a:xfrm>
          <a:prstGeom prst="rect">
            <a:avLst/>
          </a:prstGeom>
        </p:spPr>
      </p:pic>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Hotel</a:t>
            </a:r>
            <a:endParaRPr lang="en-US" dirty="0"/>
          </a:p>
        </p:txBody>
      </p:sp>
      <p:pic>
        <p:nvPicPr>
          <p:cNvPr id="6" name="Content Placeholder 5" descr="13258326954489.jpg"/>
          <p:cNvPicPr>
            <a:picLocks noGrp="1" noChangeAspect="1"/>
          </p:cNvPicPr>
          <p:nvPr>
            <p:ph idx="1"/>
          </p:nvPr>
        </p:nvPicPr>
        <p:blipFill>
          <a:blip r:embed="rId2"/>
          <a:srcRect l="-11869" r="-11869"/>
          <a:stretch>
            <a:fillRect/>
          </a:stretch>
        </p:blipFill>
        <p:spPr>
          <a:xfrm>
            <a:off x="-323973" y="1644518"/>
            <a:ext cx="4747929" cy="2441792"/>
          </a:xfrm>
        </p:spPr>
      </p:pic>
      <p:pic>
        <p:nvPicPr>
          <p:cNvPr id="7" name="Picture 6" descr="20113231633792132.jpg"/>
          <p:cNvPicPr>
            <a:picLocks noChangeAspect="1"/>
          </p:cNvPicPr>
          <p:nvPr/>
        </p:nvPicPr>
        <p:blipFill>
          <a:blip r:embed="rId3"/>
          <a:stretch>
            <a:fillRect/>
          </a:stretch>
        </p:blipFill>
        <p:spPr>
          <a:xfrm>
            <a:off x="4146701" y="1644517"/>
            <a:ext cx="4078071" cy="2637153"/>
          </a:xfrm>
          <a:prstGeom prst="rect">
            <a:avLst/>
          </a:prstGeom>
        </p:spPr>
      </p:pic>
      <p:pic>
        <p:nvPicPr>
          <p:cNvPr id="8" name="Picture 7" descr="12606.jpg"/>
          <p:cNvPicPr>
            <a:picLocks noChangeAspect="1"/>
          </p:cNvPicPr>
          <p:nvPr/>
        </p:nvPicPr>
        <p:blipFill>
          <a:blip r:embed="rId4"/>
          <a:stretch>
            <a:fillRect/>
          </a:stretch>
        </p:blipFill>
        <p:spPr>
          <a:xfrm>
            <a:off x="571500" y="4086310"/>
            <a:ext cx="4445000" cy="2959100"/>
          </a:xfrm>
          <a:prstGeom prst="rect">
            <a:avLst/>
          </a:prstGeom>
        </p:spPr>
      </p:pic>
      <p:sp>
        <p:nvSpPr>
          <p:cNvPr id="9" name="TextBox 8"/>
          <p:cNvSpPr txBox="1"/>
          <p:nvPr/>
        </p:nvSpPr>
        <p:spPr>
          <a:xfrm>
            <a:off x="6121779" y="5242198"/>
            <a:ext cx="3022221" cy="1077218"/>
          </a:xfrm>
          <a:prstGeom prst="rect">
            <a:avLst/>
          </a:prstGeom>
          <a:noFill/>
        </p:spPr>
        <p:txBody>
          <a:bodyPr wrap="square" rtlCol="0">
            <a:spAutoFit/>
          </a:bodyPr>
          <a:lstStyle/>
          <a:p>
            <a:r>
              <a:rPr lang="en-US" sz="3200" b="1" dirty="0" smtClean="0"/>
              <a:t>Price: </a:t>
            </a:r>
            <a:r>
              <a:rPr lang="en-US" sz="3200" b="1" dirty="0" smtClean="0"/>
              <a:t>¥</a:t>
            </a:r>
            <a:r>
              <a:rPr lang="en-US" sz="3200" b="1" dirty="0" smtClean="0"/>
              <a:t>480</a:t>
            </a:r>
            <a:r>
              <a:rPr lang="en-US" sz="3200" b="1" dirty="0" smtClean="0"/>
              <a:t>=  $80</a:t>
            </a:r>
            <a:endParaRPr lang="en-US" sz="3200" b="1" dirty="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altLang="zh-CN" dirty="0" smtClean="0"/>
              <a:t>Travelling </a:t>
            </a:r>
            <a:r>
              <a:rPr lang="zh-CN" altLang="en-US" dirty="0" smtClean="0"/>
              <a:t>行</a:t>
            </a:r>
            <a:endParaRPr lang="en-US" dirty="0"/>
          </a:p>
        </p:txBody>
      </p:sp>
      <p:pic>
        <p:nvPicPr>
          <p:cNvPr id="6" name="Content Placeholder 5" descr="01BeijingStreet.jpg"/>
          <p:cNvPicPr>
            <a:picLocks noGrp="1" noChangeAspect="1"/>
          </p:cNvPicPr>
          <p:nvPr>
            <p:ph idx="1"/>
          </p:nvPr>
        </p:nvPicPr>
        <p:blipFill>
          <a:blip r:embed="rId3"/>
          <a:srcRect l="-79503" r="-79503"/>
          <a:stretch>
            <a:fillRect/>
          </a:stretch>
        </p:blipFill>
        <p:spPr>
          <a:xfrm>
            <a:off x="3584516" y="1417638"/>
            <a:ext cx="8001000" cy="4114800"/>
          </a:xfrm>
        </p:spPr>
      </p:pic>
      <p:pic>
        <p:nvPicPr>
          <p:cNvPr id="9" name="Picture 8" descr="stock-photo-beijing-street-view-6188083.jpg"/>
          <p:cNvPicPr>
            <a:picLocks noChangeAspect="1"/>
          </p:cNvPicPr>
          <p:nvPr/>
        </p:nvPicPr>
        <p:blipFill>
          <a:blip r:embed="rId4"/>
          <a:stretch>
            <a:fillRect/>
          </a:stretch>
        </p:blipFill>
        <p:spPr>
          <a:xfrm>
            <a:off x="1780734" y="4030540"/>
            <a:ext cx="4210929" cy="3003796"/>
          </a:xfrm>
          <a:prstGeom prst="rect">
            <a:avLst/>
          </a:prstGeom>
        </p:spPr>
      </p:pic>
      <p:pic>
        <p:nvPicPr>
          <p:cNvPr id="8" name="Picture 7" descr="beijingstreet.jpg"/>
          <p:cNvPicPr>
            <a:picLocks noChangeAspect="1"/>
          </p:cNvPicPr>
          <p:nvPr/>
        </p:nvPicPr>
        <p:blipFill>
          <a:blip r:embed="rId5"/>
          <a:stretch>
            <a:fillRect/>
          </a:stretch>
        </p:blipFill>
        <p:spPr>
          <a:xfrm>
            <a:off x="1" y="1417638"/>
            <a:ext cx="4754880" cy="3099473"/>
          </a:xfrm>
          <a:prstGeom prst="rect">
            <a:avLst/>
          </a:prstGeom>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2530" name="标题 1"/>
          <p:cNvSpPr>
            <a:spLocks noGrp="1"/>
          </p:cNvSpPr>
          <p:nvPr>
            <p:ph type="title"/>
          </p:nvPr>
        </p:nvSpPr>
        <p:spPr/>
        <p:txBody>
          <a:bodyPr/>
          <a:lstStyle/>
          <a:p>
            <a:r>
              <a:rPr lang="en-US" altLang="zh-CN" dirty="0" smtClean="0"/>
              <a:t>Dress</a:t>
            </a:r>
            <a:r>
              <a:rPr lang="en-US" altLang="zh-CN" dirty="0" smtClean="0"/>
              <a:t> </a:t>
            </a:r>
            <a:r>
              <a:rPr lang="zh-CN" altLang="en-US" dirty="0" smtClean="0"/>
              <a:t>衣</a:t>
            </a:r>
            <a:endParaRPr lang="en-US" dirty="0"/>
          </a:p>
        </p:txBody>
      </p:sp>
      <p:sp>
        <p:nvSpPr>
          <p:cNvPr id="22531" name="内容占位符 2"/>
          <p:cNvSpPr>
            <a:spLocks noGrp="1"/>
          </p:cNvSpPr>
          <p:nvPr>
            <p:ph idx="1"/>
          </p:nvPr>
        </p:nvSpPr>
        <p:spPr/>
        <p:txBody>
          <a:bodyPr/>
          <a:lstStyle/>
          <a:p>
            <a:endParaRPr lang="en-US"/>
          </a:p>
        </p:txBody>
      </p:sp>
      <p:pic>
        <p:nvPicPr>
          <p:cNvPr id="22532" name="Picture 2"/>
          <p:cNvPicPr>
            <a:picLocks noChangeAspect="1" noChangeArrowheads="1"/>
          </p:cNvPicPr>
          <p:nvPr/>
        </p:nvPicPr>
        <p:blipFill>
          <a:blip r:embed="rId3"/>
          <a:srcRect/>
          <a:stretch>
            <a:fillRect/>
          </a:stretch>
        </p:blipFill>
        <p:spPr bwMode="auto">
          <a:xfrm>
            <a:off x="468313" y="1576388"/>
            <a:ext cx="2735262" cy="4660900"/>
          </a:xfrm>
          <a:prstGeom prst="rect">
            <a:avLst/>
          </a:prstGeom>
          <a:noFill/>
          <a:ln w="9525">
            <a:noFill/>
            <a:miter lim="800000"/>
            <a:headEnd/>
            <a:tailEnd/>
          </a:ln>
        </p:spPr>
      </p:pic>
      <p:pic>
        <p:nvPicPr>
          <p:cNvPr id="22533" name="Picture 3"/>
          <p:cNvPicPr>
            <a:picLocks noChangeAspect="1" noChangeArrowheads="1"/>
          </p:cNvPicPr>
          <p:nvPr/>
        </p:nvPicPr>
        <p:blipFill>
          <a:blip r:embed="rId4"/>
          <a:srcRect/>
          <a:stretch>
            <a:fillRect/>
          </a:stretch>
        </p:blipFill>
        <p:spPr bwMode="auto">
          <a:xfrm>
            <a:off x="5435600" y="1557338"/>
            <a:ext cx="3055938" cy="4608512"/>
          </a:xfrm>
          <a:prstGeom prst="rect">
            <a:avLst/>
          </a:prstGeom>
          <a:noFill/>
          <a:ln w="9525">
            <a:noFill/>
            <a:miter lim="800000"/>
            <a:headEnd/>
            <a:tailEnd/>
          </a:ln>
        </p:spPr>
      </p:pic>
      <p:pic>
        <p:nvPicPr>
          <p:cNvPr id="22534" name="Picture 4"/>
          <p:cNvPicPr>
            <a:picLocks noChangeAspect="1" noChangeArrowheads="1"/>
          </p:cNvPicPr>
          <p:nvPr/>
        </p:nvPicPr>
        <p:blipFill>
          <a:blip r:embed="rId5"/>
          <a:srcRect/>
          <a:stretch>
            <a:fillRect/>
          </a:stretch>
        </p:blipFill>
        <p:spPr bwMode="auto">
          <a:xfrm>
            <a:off x="3348038" y="1535113"/>
            <a:ext cx="1927225" cy="4670425"/>
          </a:xfrm>
          <a:prstGeom prst="rect">
            <a:avLst/>
          </a:prstGeom>
          <a:noFill/>
          <a:ln w="9525">
            <a:noFill/>
            <a:miter lim="800000"/>
            <a:headEnd/>
            <a:tailEnd/>
          </a:ln>
        </p:spPr>
      </p:pic>
      <p:sp>
        <p:nvSpPr>
          <p:cNvPr id="7" name="灯片编号占位符 6"/>
          <p:cNvSpPr>
            <a:spLocks noGrp="1"/>
          </p:cNvSpPr>
          <p:nvPr>
            <p:ph type="sldNum" sz="quarter" idx="12"/>
          </p:nvPr>
        </p:nvSpPr>
        <p:spPr/>
        <p:txBody>
          <a:bodyPr/>
          <a:lstStyle/>
          <a:p>
            <a:fld id="{A9296345-25FA-854B-8FCE-E77B472A0B56}" type="slidenum">
              <a:rPr lang="en-US"/>
              <a:pPr/>
              <a:t>3</a:t>
            </a:fld>
            <a:endParaRPr lang="en-US"/>
          </a:p>
        </p:txBody>
      </p:sp>
      <p:sp>
        <p:nvSpPr>
          <p:cNvPr id="8" name="页脚占位符 7"/>
          <p:cNvSpPr>
            <a:spLocks noGrp="1"/>
          </p:cNvSpPr>
          <p:nvPr>
            <p:ph type="ftr" sz="quarter" idx="11"/>
          </p:nvPr>
        </p:nvSpPr>
        <p:spPr/>
        <p:txBody>
          <a:bodyPr/>
          <a:lstStyle/>
          <a:p>
            <a:pPr>
              <a:defRPr/>
            </a:pPr>
            <a:r>
              <a:rPr lang="en-US"/>
              <a:t>Business Etiquette in China</a:t>
            </a:r>
            <a:endParaRPr lang="en-US"/>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2556091" y="846138"/>
            <a:ext cx="8001000" cy="1143000"/>
          </a:xfrm>
        </p:spPr>
        <p:txBody>
          <a:bodyPr/>
          <a:lstStyle/>
          <a:p>
            <a:r>
              <a:rPr lang="en-US" dirty="0" smtClean="0"/>
              <a:t>Bus</a:t>
            </a:r>
            <a:endParaRPr lang="en-US" dirty="0"/>
          </a:p>
        </p:txBody>
      </p:sp>
      <p:pic>
        <p:nvPicPr>
          <p:cNvPr id="7" name="Picture 6" descr="images-2.jpeg"/>
          <p:cNvPicPr>
            <a:picLocks noChangeAspect="1"/>
          </p:cNvPicPr>
          <p:nvPr/>
        </p:nvPicPr>
        <p:blipFill>
          <a:blip r:embed="rId2"/>
          <a:stretch>
            <a:fillRect/>
          </a:stretch>
        </p:blipFill>
        <p:spPr>
          <a:xfrm>
            <a:off x="4880820" y="3234297"/>
            <a:ext cx="4263180" cy="3623703"/>
          </a:xfrm>
          <a:prstGeom prst="rect">
            <a:avLst/>
          </a:prstGeom>
        </p:spPr>
      </p:pic>
      <p:pic>
        <p:nvPicPr>
          <p:cNvPr id="10" name="Content Placeholder 9" descr="images.jpeg"/>
          <p:cNvPicPr>
            <a:picLocks noGrp="1" noChangeAspect="1"/>
          </p:cNvPicPr>
          <p:nvPr>
            <p:ph idx="1"/>
          </p:nvPr>
        </p:nvPicPr>
        <p:blipFill>
          <a:blip r:embed="rId3"/>
          <a:srcRect l="-22823" r="-22823"/>
          <a:stretch>
            <a:fillRect/>
          </a:stretch>
        </p:blipFill>
        <p:spPr>
          <a:xfrm>
            <a:off x="-1444409" y="0"/>
            <a:ext cx="8001000" cy="4114800"/>
          </a:xfrm>
        </p:spPr>
      </p:pic>
      <p:pic>
        <p:nvPicPr>
          <p:cNvPr id="8" name="Picture 7" descr="xin_532120304074982826573.jpg"/>
          <p:cNvPicPr>
            <a:picLocks noChangeAspect="1"/>
          </p:cNvPicPr>
          <p:nvPr/>
        </p:nvPicPr>
        <p:blipFill>
          <a:blip r:embed="rId4"/>
          <a:stretch>
            <a:fillRect/>
          </a:stretch>
        </p:blipFill>
        <p:spPr>
          <a:xfrm>
            <a:off x="0" y="3526841"/>
            <a:ext cx="4880820" cy="3331159"/>
          </a:xfrm>
          <a:prstGeom prst="rect">
            <a:avLst/>
          </a:prstGeom>
        </p:spPr>
      </p:pic>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descr="071129_001.jpg"/>
          <p:cNvPicPr>
            <a:picLocks noGrp="1" noChangeAspect="1"/>
          </p:cNvPicPr>
          <p:nvPr>
            <p:ph idx="1"/>
          </p:nvPr>
        </p:nvPicPr>
        <p:blipFill>
          <a:blip r:embed="rId2"/>
          <a:srcRect l="-60185" r="-60185"/>
          <a:stretch>
            <a:fillRect/>
          </a:stretch>
        </p:blipFill>
        <p:spPr>
          <a:xfrm>
            <a:off x="3330080" y="0"/>
            <a:ext cx="8001000" cy="4114800"/>
          </a:xfrm>
        </p:spPr>
      </p:pic>
      <p:pic>
        <p:nvPicPr>
          <p:cNvPr id="6" name="Picture 5" descr="01300000098168125084652631573_s.jpg"/>
          <p:cNvPicPr>
            <a:picLocks noChangeAspect="1"/>
          </p:cNvPicPr>
          <p:nvPr/>
        </p:nvPicPr>
        <p:blipFill>
          <a:blip r:embed="rId3"/>
          <a:stretch>
            <a:fillRect/>
          </a:stretch>
        </p:blipFill>
        <p:spPr>
          <a:xfrm>
            <a:off x="5359400" y="4114800"/>
            <a:ext cx="3784600" cy="2451100"/>
          </a:xfrm>
          <a:prstGeom prst="rect">
            <a:avLst/>
          </a:prstGeom>
        </p:spPr>
      </p:pic>
      <p:pic>
        <p:nvPicPr>
          <p:cNvPr id="7" name="Picture 6" descr="0901101744.jpg"/>
          <p:cNvPicPr>
            <a:picLocks noChangeAspect="1"/>
          </p:cNvPicPr>
          <p:nvPr/>
        </p:nvPicPr>
        <p:blipFill>
          <a:blip r:embed="rId4"/>
          <a:stretch>
            <a:fillRect/>
          </a:stretch>
        </p:blipFill>
        <p:spPr>
          <a:xfrm>
            <a:off x="0" y="-17462"/>
            <a:ext cx="4064000" cy="2870200"/>
          </a:xfrm>
          <a:prstGeom prst="rect">
            <a:avLst/>
          </a:prstGeom>
        </p:spPr>
      </p:pic>
      <p:pic>
        <p:nvPicPr>
          <p:cNvPr id="8" name="Picture 7" descr="images-1.jpeg"/>
          <p:cNvPicPr>
            <a:picLocks noChangeAspect="1"/>
          </p:cNvPicPr>
          <p:nvPr/>
        </p:nvPicPr>
        <p:blipFill>
          <a:blip r:embed="rId5"/>
          <a:stretch>
            <a:fillRect/>
          </a:stretch>
        </p:blipFill>
        <p:spPr>
          <a:xfrm>
            <a:off x="0" y="3383367"/>
            <a:ext cx="4941700" cy="3474633"/>
          </a:xfrm>
          <a:prstGeom prst="rect">
            <a:avLst/>
          </a:prstGeom>
        </p:spPr>
      </p:pic>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3836295" y="0"/>
            <a:ext cx="8001000" cy="1143000"/>
          </a:xfrm>
        </p:spPr>
        <p:txBody>
          <a:bodyPr/>
          <a:lstStyle/>
          <a:p>
            <a:r>
              <a:rPr lang="en-US" altLang="zh-CN" dirty="0" smtClean="0"/>
              <a:t>T</a:t>
            </a:r>
            <a:r>
              <a:rPr lang="en-US" altLang="zh-CN" dirty="0" smtClean="0"/>
              <a:t>a</a:t>
            </a:r>
            <a:r>
              <a:rPr lang="en-US" dirty="0" smtClean="0"/>
              <a:t>xi</a:t>
            </a:r>
            <a:endParaRPr lang="en-US" dirty="0"/>
          </a:p>
        </p:txBody>
      </p:sp>
      <p:pic>
        <p:nvPicPr>
          <p:cNvPr id="4" name="Content Placeholder 3" descr="001e9078ad640cab96da17.jpg"/>
          <p:cNvPicPr>
            <a:picLocks noGrp="1" noChangeAspect="1"/>
          </p:cNvPicPr>
          <p:nvPr>
            <p:ph idx="1"/>
          </p:nvPr>
        </p:nvPicPr>
        <p:blipFill>
          <a:blip r:embed="rId2"/>
          <a:srcRect l="-18489" r="-18489"/>
          <a:stretch>
            <a:fillRect/>
          </a:stretch>
        </p:blipFill>
        <p:spPr>
          <a:xfrm>
            <a:off x="5204043" y="3429000"/>
            <a:ext cx="6033572" cy="3102980"/>
          </a:xfrm>
        </p:spPr>
      </p:pic>
      <p:pic>
        <p:nvPicPr>
          <p:cNvPr id="5" name="Picture 4" descr="new_beijing_taxi1-1.jpg"/>
          <p:cNvPicPr>
            <a:picLocks noChangeAspect="1"/>
          </p:cNvPicPr>
          <p:nvPr/>
        </p:nvPicPr>
        <p:blipFill>
          <a:blip r:embed="rId3"/>
          <a:stretch>
            <a:fillRect/>
          </a:stretch>
        </p:blipFill>
        <p:spPr>
          <a:xfrm>
            <a:off x="0" y="0"/>
            <a:ext cx="5534667" cy="3597534"/>
          </a:xfrm>
          <a:prstGeom prst="rect">
            <a:avLst/>
          </a:prstGeom>
        </p:spPr>
      </p:pic>
      <p:pic>
        <p:nvPicPr>
          <p:cNvPr id="6" name="Picture 5" descr="taxi3.jpg"/>
          <p:cNvPicPr>
            <a:picLocks noChangeAspect="1"/>
          </p:cNvPicPr>
          <p:nvPr/>
        </p:nvPicPr>
        <p:blipFill>
          <a:blip r:embed="rId4"/>
          <a:stretch>
            <a:fillRect/>
          </a:stretch>
        </p:blipFill>
        <p:spPr>
          <a:xfrm>
            <a:off x="4863205" y="1142999"/>
            <a:ext cx="2973590" cy="2230193"/>
          </a:xfrm>
          <a:prstGeom prst="rect">
            <a:avLst/>
          </a:prstGeom>
        </p:spPr>
      </p:pic>
      <p:pic>
        <p:nvPicPr>
          <p:cNvPr id="7" name="Picture 6" descr="new_beijing_taxi2.jpg"/>
          <p:cNvPicPr>
            <a:picLocks noChangeAspect="1"/>
          </p:cNvPicPr>
          <p:nvPr/>
        </p:nvPicPr>
        <p:blipFill>
          <a:blip r:embed="rId5"/>
          <a:stretch>
            <a:fillRect/>
          </a:stretch>
        </p:blipFill>
        <p:spPr>
          <a:xfrm>
            <a:off x="0" y="3429000"/>
            <a:ext cx="6350000" cy="3327400"/>
          </a:xfrm>
          <a:prstGeom prst="rect">
            <a:avLst/>
          </a:prstGeom>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1770316" y="171450"/>
            <a:ext cx="8001000" cy="1143000"/>
          </a:xfrm>
        </p:spPr>
        <p:txBody>
          <a:bodyPr/>
          <a:lstStyle/>
          <a:p>
            <a:r>
              <a:rPr lang="en-US" altLang="zh-CN" dirty="0" smtClean="0"/>
              <a:t>S</a:t>
            </a:r>
            <a:r>
              <a:rPr lang="en-US" altLang="zh-CN" dirty="0" smtClean="0"/>
              <a:t>ubway</a:t>
            </a:r>
            <a:endParaRPr lang="en-US" dirty="0"/>
          </a:p>
        </p:txBody>
      </p:sp>
      <p:pic>
        <p:nvPicPr>
          <p:cNvPr id="5" name="Content Placeholder 4" descr="Beijing-Subway-Nov2007-Renewed01aQT.jpg"/>
          <p:cNvPicPr>
            <a:picLocks noGrp="1" noChangeAspect="1"/>
          </p:cNvPicPr>
          <p:nvPr>
            <p:ph idx="1"/>
          </p:nvPr>
        </p:nvPicPr>
        <p:blipFill>
          <a:blip r:embed="rId2"/>
          <a:srcRect l="-14544" r="-14544"/>
          <a:stretch>
            <a:fillRect/>
          </a:stretch>
        </p:blipFill>
        <p:spPr>
          <a:xfrm>
            <a:off x="-908438" y="2743200"/>
            <a:ext cx="8001000" cy="4114800"/>
          </a:xfrm>
        </p:spPr>
      </p:pic>
      <p:pic>
        <p:nvPicPr>
          <p:cNvPr id="4" name="Picture 3" descr="in the bus.jpeg"/>
          <p:cNvPicPr>
            <a:picLocks noChangeAspect="1"/>
          </p:cNvPicPr>
          <p:nvPr/>
        </p:nvPicPr>
        <p:blipFill>
          <a:blip r:embed="rId3">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lc="http://schemas.openxmlformats.org/drawingml/2006/lockedCanvas" val="0"/>
              </a:ext>
            </a:extLst>
          </a:blip>
          <a:stretch>
            <a:fillRect/>
          </a:stretch>
        </p:blipFill>
        <p:spPr>
          <a:xfrm>
            <a:off x="292229" y="1314450"/>
            <a:ext cx="3675035" cy="2760453"/>
          </a:xfrm>
          <a:prstGeom prst="rect">
            <a:avLst/>
          </a:prstGeom>
        </p:spPr>
      </p:pic>
      <p:pic>
        <p:nvPicPr>
          <p:cNvPr id="6" name="Picture 5" descr="20101227024110836.jpg"/>
          <p:cNvPicPr>
            <a:picLocks noChangeAspect="1"/>
          </p:cNvPicPr>
          <p:nvPr/>
        </p:nvPicPr>
        <p:blipFill>
          <a:blip r:embed="rId4"/>
          <a:stretch>
            <a:fillRect/>
          </a:stretch>
        </p:blipFill>
        <p:spPr>
          <a:xfrm>
            <a:off x="5147806" y="3447706"/>
            <a:ext cx="5080000" cy="3810000"/>
          </a:xfrm>
          <a:prstGeom prst="rect">
            <a:avLst/>
          </a:prstGeom>
        </p:spPr>
      </p:pic>
      <p:pic>
        <p:nvPicPr>
          <p:cNvPr id="7" name="Picture 6" descr="xinsrc_1020605081448375215665.jpg"/>
          <p:cNvPicPr>
            <a:picLocks noChangeAspect="1"/>
          </p:cNvPicPr>
          <p:nvPr/>
        </p:nvPicPr>
        <p:blipFill>
          <a:blip r:embed="rId5"/>
          <a:stretch>
            <a:fillRect/>
          </a:stretch>
        </p:blipFill>
        <p:spPr>
          <a:xfrm>
            <a:off x="3967264" y="0"/>
            <a:ext cx="5176736" cy="3447706"/>
          </a:xfrm>
          <a:prstGeom prst="rect">
            <a:avLst/>
          </a:prstGeom>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descr="new_subway_map.jpg"/>
          <p:cNvPicPr>
            <a:picLocks noGrp="1" noChangeAspect="1"/>
          </p:cNvPicPr>
          <p:nvPr>
            <p:ph idx="1"/>
          </p:nvPr>
        </p:nvPicPr>
        <p:blipFill>
          <a:blip r:embed="rId2"/>
          <a:srcRect l="-39075" r="-39075"/>
          <a:stretch>
            <a:fillRect/>
          </a:stretch>
        </p:blipFill>
        <p:spPr>
          <a:xfrm>
            <a:off x="-2251644" y="0"/>
            <a:ext cx="13335000" cy="6858000"/>
          </a:xfrm>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Title 3"/>
          <p:cNvSpPr>
            <a:spLocks noGrp="1"/>
          </p:cNvSpPr>
          <p:nvPr>
            <p:ph type="title"/>
          </p:nvPr>
        </p:nvSpPr>
        <p:spPr>
          <a:xfrm>
            <a:off x="3310235" y="1417638"/>
            <a:ext cx="8001000" cy="1143000"/>
          </a:xfrm>
        </p:spPr>
        <p:txBody>
          <a:bodyPr/>
          <a:lstStyle/>
          <a:p>
            <a:r>
              <a:rPr lang="en-US" dirty="0" smtClean="0">
                <a:solidFill>
                  <a:srgbClr val="0000FF"/>
                </a:solidFill>
              </a:rPr>
              <a:t>Shopping </a:t>
            </a:r>
            <a:br>
              <a:rPr lang="en-US" dirty="0" smtClean="0">
                <a:solidFill>
                  <a:srgbClr val="0000FF"/>
                </a:solidFill>
              </a:rPr>
            </a:br>
            <a:r>
              <a:rPr lang="en-US" dirty="0" smtClean="0">
                <a:solidFill>
                  <a:srgbClr val="0000FF"/>
                </a:solidFill>
              </a:rPr>
              <a:t>Street</a:t>
            </a:r>
            <a:endParaRPr lang="en-US" dirty="0">
              <a:solidFill>
                <a:srgbClr val="0000FF"/>
              </a:solidFill>
            </a:endParaRPr>
          </a:p>
        </p:txBody>
      </p:sp>
      <p:pic>
        <p:nvPicPr>
          <p:cNvPr id="7" name="Content Placeholder 6" descr="wangfujing-commercial-street-1.jpg"/>
          <p:cNvPicPr>
            <a:picLocks noGrp="1" noChangeAspect="1"/>
          </p:cNvPicPr>
          <p:nvPr>
            <p:ph sz="half" idx="1"/>
          </p:nvPr>
        </p:nvPicPr>
        <p:blipFill>
          <a:blip r:embed="rId2"/>
          <a:srcRect t="-22933" b="-22933"/>
          <a:stretch>
            <a:fillRect/>
          </a:stretch>
        </p:blipFill>
        <p:spPr>
          <a:xfrm>
            <a:off x="0" y="-946072"/>
            <a:ext cx="4823460" cy="5277702"/>
          </a:xfrm>
        </p:spPr>
      </p:pic>
      <p:pic>
        <p:nvPicPr>
          <p:cNvPr id="8" name="Content Placeholder 7" descr="wangfujing.jpg"/>
          <p:cNvPicPr>
            <a:picLocks noGrp="1" noChangeAspect="1"/>
          </p:cNvPicPr>
          <p:nvPr>
            <p:ph sz="half" idx="2"/>
          </p:nvPr>
        </p:nvPicPr>
        <p:blipFill>
          <a:blip r:embed="rId3"/>
          <a:srcRect t="-30970" b="-30970"/>
          <a:stretch>
            <a:fillRect/>
          </a:stretch>
        </p:blipFill>
        <p:spPr>
          <a:xfrm>
            <a:off x="4168016" y="2432809"/>
            <a:ext cx="4975984" cy="5444590"/>
          </a:xfrm>
        </p:spPr>
      </p:pic>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5" name="Content Placeholder 4" descr="0424172107.jpg"/>
          <p:cNvPicPr>
            <a:picLocks noGrp="1" noChangeAspect="1"/>
          </p:cNvPicPr>
          <p:nvPr>
            <p:ph sz="half" idx="1"/>
          </p:nvPr>
        </p:nvPicPr>
        <p:blipFill>
          <a:blip r:embed="rId2"/>
          <a:srcRect t="-27451" b="-27451"/>
          <a:stretch>
            <a:fillRect/>
          </a:stretch>
        </p:blipFill>
        <p:spPr>
          <a:xfrm>
            <a:off x="0" y="-892904"/>
            <a:ext cx="4703045" cy="5145947"/>
          </a:xfrm>
        </p:spPr>
      </p:pic>
      <p:pic>
        <p:nvPicPr>
          <p:cNvPr id="6" name="Content Placeholder 5" descr="Yanshou-jie-thumb-500x332.jpg"/>
          <p:cNvPicPr>
            <a:picLocks noGrp="1" noChangeAspect="1"/>
          </p:cNvPicPr>
          <p:nvPr>
            <p:ph sz="half" idx="2"/>
          </p:nvPr>
        </p:nvPicPr>
        <p:blipFill>
          <a:blip r:embed="rId3"/>
          <a:srcRect t="-32306" b="-32306"/>
          <a:stretch>
            <a:fillRect/>
          </a:stretch>
        </p:blipFill>
        <p:spPr>
          <a:xfrm>
            <a:off x="3811318" y="2128385"/>
            <a:ext cx="5332681" cy="5834878"/>
          </a:xfrm>
        </p:spPr>
      </p:pic>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5" name="Content Placeholder 4" descr="New-South-China-Mall1.jpg"/>
          <p:cNvPicPr>
            <a:picLocks noGrp="1" noChangeAspect="1"/>
          </p:cNvPicPr>
          <p:nvPr>
            <p:ph sz="half" idx="1"/>
          </p:nvPr>
        </p:nvPicPr>
        <p:blipFill>
          <a:blip r:embed="rId2"/>
          <a:srcRect t="-30678" b="-30678"/>
          <a:stretch>
            <a:fillRect/>
          </a:stretch>
        </p:blipFill>
        <p:spPr>
          <a:xfrm>
            <a:off x="4942535" y="-1274390"/>
            <a:ext cx="4201465" cy="5778595"/>
          </a:xfrm>
        </p:spPr>
      </p:pic>
      <p:pic>
        <p:nvPicPr>
          <p:cNvPr id="6" name="Content Placeholder 5" descr="Personal Shopping Trips to Beijing.jpg"/>
          <p:cNvPicPr>
            <a:picLocks noGrp="1" noChangeAspect="1"/>
          </p:cNvPicPr>
          <p:nvPr>
            <p:ph sz="half" idx="2"/>
          </p:nvPr>
        </p:nvPicPr>
        <p:blipFill>
          <a:blip r:embed="rId3"/>
          <a:srcRect t="-22933" b="-22933"/>
          <a:stretch>
            <a:fillRect/>
          </a:stretch>
        </p:blipFill>
        <p:spPr>
          <a:xfrm>
            <a:off x="0" y="3186018"/>
            <a:ext cx="4346253" cy="4755555"/>
          </a:xfrm>
        </p:spPr>
      </p:pic>
      <p:pic>
        <p:nvPicPr>
          <p:cNvPr id="7" name="Picture 6" descr="1313994938cYx96i.jpg"/>
          <p:cNvPicPr>
            <a:picLocks noChangeAspect="1"/>
          </p:cNvPicPr>
          <p:nvPr/>
        </p:nvPicPr>
        <p:blipFill>
          <a:blip r:embed="rId4"/>
          <a:stretch>
            <a:fillRect/>
          </a:stretch>
        </p:blipFill>
        <p:spPr>
          <a:xfrm>
            <a:off x="4703478" y="3839473"/>
            <a:ext cx="4440521" cy="3330391"/>
          </a:xfrm>
          <a:prstGeom prst="rect">
            <a:avLst/>
          </a:prstGeom>
        </p:spPr>
      </p:pic>
      <p:pic>
        <p:nvPicPr>
          <p:cNvPr id="8" name="Picture 7" descr="Wal-Mart-China.jpg"/>
          <p:cNvPicPr>
            <a:picLocks noChangeAspect="1"/>
          </p:cNvPicPr>
          <p:nvPr/>
        </p:nvPicPr>
        <p:blipFill>
          <a:blip r:embed="rId5"/>
          <a:stretch>
            <a:fillRect/>
          </a:stretch>
        </p:blipFill>
        <p:spPr>
          <a:xfrm>
            <a:off x="-313847" y="7093"/>
            <a:ext cx="5256382" cy="3832380"/>
          </a:xfrm>
          <a:prstGeom prst="rect">
            <a:avLst/>
          </a:prstGeom>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Shopping Tips</a:t>
            </a:r>
            <a:endParaRPr lang="en-US" dirty="0"/>
          </a:p>
        </p:txBody>
      </p:sp>
      <p:sp>
        <p:nvSpPr>
          <p:cNvPr id="3" name="Content Placeholder 2"/>
          <p:cNvSpPr>
            <a:spLocks noGrp="1"/>
          </p:cNvSpPr>
          <p:nvPr>
            <p:ph idx="1"/>
          </p:nvPr>
        </p:nvSpPr>
        <p:spPr/>
        <p:txBody>
          <a:bodyPr>
            <a:normAutofit fontScale="92500" lnSpcReduction="20000"/>
          </a:bodyPr>
          <a:lstStyle/>
          <a:p>
            <a:pPr lvl="0"/>
            <a:r>
              <a:rPr lang="en-US" dirty="0" smtClean="0"/>
              <a:t>Shops are open seven days a week from approximately 9:00am to 8:00pm, 7:00pm in the winter. </a:t>
            </a:r>
            <a:endParaRPr lang="zh-CN" altLang="en-US" dirty="0" smtClean="0"/>
          </a:p>
          <a:p>
            <a:pPr lvl="0"/>
            <a:r>
              <a:rPr lang="en-US" dirty="0" smtClean="0"/>
              <a:t>Large shopping centers and the Friendship Store may stay open until 9:00 or later. </a:t>
            </a:r>
            <a:r>
              <a:rPr lang="en-US" dirty="0" smtClean="0"/>
              <a:t> </a:t>
            </a:r>
            <a:endParaRPr lang="zh-CN" altLang="en-US" dirty="0" smtClean="0"/>
          </a:p>
          <a:p>
            <a:pPr lvl="0"/>
            <a:r>
              <a:rPr lang="en-US" dirty="0" smtClean="0"/>
              <a:t>Night markets usually begin at twilight.  </a:t>
            </a:r>
            <a:endParaRPr lang="zh-CN" altLang="en-US" dirty="0" smtClean="0"/>
          </a:p>
          <a:p>
            <a:pPr lvl="0"/>
            <a:r>
              <a:rPr lang="en-US" dirty="0" smtClean="0"/>
              <a:t>Bargaining is only possible with peddlers who are mostly around the major attractions, and with private vendors in street stalls, or small privately owned shops. And no receipts are ever given</a:t>
            </a:r>
            <a:r>
              <a:rPr lang="en-US" dirty="0" smtClean="0"/>
              <a:t>.</a:t>
            </a:r>
            <a:endParaRPr lang="zh-CN" altLang="en-US" dirty="0" smtClean="0"/>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571500" y="-1"/>
            <a:ext cx="8001000" cy="7520237"/>
          </a:xfrm>
        </p:spPr>
        <p:txBody>
          <a:bodyPr>
            <a:normAutofit fontScale="85000" lnSpcReduction="10000"/>
          </a:bodyPr>
          <a:lstStyle/>
          <a:p>
            <a:pPr lvl="0"/>
            <a:r>
              <a:rPr lang="en-US" dirty="0" smtClean="0"/>
              <a:t>Keep receipts from stores in case you need to return or exchange an item, and so you will have an accurate accounting of purchases for customs purposes.  </a:t>
            </a:r>
            <a:endParaRPr lang="zh-CN" altLang="en-US" dirty="0" smtClean="0"/>
          </a:p>
          <a:p>
            <a:pPr lvl="0"/>
            <a:r>
              <a:rPr lang="en-US" dirty="0" smtClean="0"/>
              <a:t>Some private stores </a:t>
            </a:r>
            <a:r>
              <a:rPr lang="en-US" dirty="0" smtClean="0"/>
              <a:t>don‘t </a:t>
            </a:r>
            <a:r>
              <a:rPr lang="en-US" dirty="0" smtClean="0"/>
              <a:t>expect exchanges or returns.</a:t>
            </a:r>
            <a:r>
              <a:rPr lang="en-US" dirty="0" smtClean="0"/>
              <a:t> </a:t>
            </a:r>
            <a:endParaRPr lang="zh-CN" altLang="en-US" dirty="0" smtClean="0"/>
          </a:p>
          <a:p>
            <a:pPr lvl="0"/>
            <a:r>
              <a:rPr lang="en-US" dirty="0" smtClean="0"/>
              <a:t>Be sure you have enough cash with you. </a:t>
            </a:r>
            <a:endParaRPr lang="zh-CN" altLang="en-US" dirty="0" smtClean="0"/>
          </a:p>
          <a:p>
            <a:pPr lvl="0"/>
            <a:r>
              <a:rPr lang="en-US" dirty="0" smtClean="0"/>
              <a:t>Not all stores, and no small vendors accept credit cards. Government stores do accept them.  </a:t>
            </a:r>
            <a:endParaRPr lang="zh-CN" altLang="en-US" dirty="0" smtClean="0"/>
          </a:p>
          <a:p>
            <a:pPr lvl="0"/>
            <a:r>
              <a:rPr lang="en-US" dirty="0" smtClean="0"/>
              <a:t>Carefully inspect every item you buy.</a:t>
            </a:r>
            <a:r>
              <a:rPr lang="en-US" dirty="0" smtClean="0"/>
              <a:t> Clothing </a:t>
            </a:r>
            <a:r>
              <a:rPr lang="en-US" dirty="0" smtClean="0"/>
              <a:t>sizes don't always correspond to what you may be used to. Try on any clothing </a:t>
            </a:r>
            <a:r>
              <a:rPr lang="en-US" dirty="0" smtClean="0"/>
              <a:t>for size</a:t>
            </a:r>
            <a:r>
              <a:rPr lang="en-US" dirty="0" smtClean="0"/>
              <a:t>.</a:t>
            </a:r>
            <a:r>
              <a:rPr lang="en-US" dirty="0" smtClean="0"/>
              <a:t> </a:t>
            </a:r>
          </a:p>
          <a:p>
            <a:pPr lvl="0"/>
            <a:r>
              <a:rPr lang="en-US" dirty="0" smtClean="0"/>
              <a:t>Carry </a:t>
            </a:r>
            <a:r>
              <a:rPr lang="en-US" dirty="0" smtClean="0"/>
              <a:t>a small calculator with you for on the spot money conversions.  </a:t>
            </a:r>
            <a:endParaRPr lang="zh-CN" altLang="en-US" dirty="0" smtClean="0"/>
          </a:p>
          <a:p>
            <a:pPr lvl="0"/>
            <a:r>
              <a:rPr lang="en-US" dirty="0" smtClean="0"/>
              <a:t>Do </a:t>
            </a:r>
            <a:r>
              <a:rPr lang="en-US" dirty="0" smtClean="0"/>
              <a:t>your homework before you travel. Research items you might want to buy so you can make educated purchases. </a:t>
            </a:r>
            <a:endParaRPr lang="zh-CN" altLang="en-US" dirty="0" smtClean="0"/>
          </a:p>
          <a:p>
            <a:pPr lvl="0"/>
            <a:r>
              <a:rPr lang="en-US" dirty="0" smtClean="0"/>
              <a:t>If </a:t>
            </a:r>
            <a:r>
              <a:rPr lang="en-US" dirty="0" smtClean="0"/>
              <a:t>you see something you want, buy it when you see it. You probably won't find the same quality and style item anywhere else.  </a:t>
            </a:r>
            <a:r>
              <a:rPr lang="en-US" dirty="0" smtClean="0"/>
              <a:t> </a:t>
            </a:r>
            <a:endParaRPr lang="zh-CN" altLang="en-US" dirty="0" smtClean="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122882" name="Picture 2"/>
          <p:cNvPicPr>
            <a:picLocks noChangeAspect="1" noChangeArrowheads="1"/>
          </p:cNvPicPr>
          <p:nvPr/>
        </p:nvPicPr>
        <p:blipFill>
          <a:blip r:embed="rId3">
            <a:clrChange>
              <a:clrFrom>
                <a:srgbClr val="FFFFFF"/>
              </a:clrFrom>
              <a:clrTo>
                <a:srgbClr val="FFFFFF">
                  <a:alpha val="0"/>
                </a:srgbClr>
              </a:clrTo>
            </a:clrChange>
          </a:blip>
          <a:srcRect l="18336" r="8319" b="14444"/>
          <a:stretch>
            <a:fillRect/>
          </a:stretch>
        </p:blipFill>
        <p:spPr bwMode="auto">
          <a:xfrm>
            <a:off x="6553200" y="2209800"/>
            <a:ext cx="2230438" cy="4648200"/>
          </a:xfrm>
          <a:prstGeom prst="rect">
            <a:avLst/>
          </a:prstGeom>
          <a:noFill/>
          <a:ln w="9525">
            <a:noFill/>
            <a:miter lim="800000"/>
            <a:headEnd/>
            <a:tailEnd/>
          </a:ln>
          <a:effectLst/>
        </p:spPr>
      </p:pic>
      <p:sp>
        <p:nvSpPr>
          <p:cNvPr id="122883" name="Rectangle 3"/>
          <p:cNvSpPr>
            <a:spLocks noGrp="1" noChangeArrowheads="1"/>
          </p:cNvSpPr>
          <p:nvPr>
            <p:ph type="title"/>
          </p:nvPr>
        </p:nvSpPr>
        <p:spPr>
          <a:xfrm>
            <a:off x="-439596" y="1066800"/>
            <a:ext cx="7543800" cy="1143000"/>
          </a:xfrm>
        </p:spPr>
        <p:txBody>
          <a:bodyPr/>
          <a:lstStyle/>
          <a:p>
            <a:r>
              <a:rPr lang="en-US" sz="6600" dirty="0"/>
              <a:t>Inappropriate Apparel for the Women…</a:t>
            </a:r>
          </a:p>
        </p:txBody>
      </p:sp>
    </p:spTree>
  </p:cSld>
  <p:clrMapOvr>
    <a:masterClrMapping/>
  </p:clrMapOvr>
  <p:transition spd="med">
    <p:dissolve/>
  </p:transition>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571500" y="0"/>
            <a:ext cx="8001000" cy="6858000"/>
          </a:xfrm>
        </p:spPr>
        <p:txBody>
          <a:bodyPr>
            <a:normAutofit lnSpcReduction="10000"/>
          </a:bodyPr>
          <a:lstStyle/>
          <a:p>
            <a:pPr lvl="0"/>
            <a:r>
              <a:rPr lang="en-US" dirty="0" smtClean="0"/>
              <a:t>Make sure that the antiques you buy carry a wax seal indicating that it is authentic and is able to be exported from China. Be aware that antiques dating before 1795 cannot be  legally exported. Please keep the purchase receipts as Customs will ask you to provide them when leaving China.</a:t>
            </a:r>
            <a:endParaRPr lang="zh-CN" altLang="en-US" dirty="0" smtClean="0"/>
          </a:p>
          <a:p>
            <a:pPr lvl="0"/>
            <a:r>
              <a:rPr lang="en-US" dirty="0" smtClean="0"/>
              <a:t>Be aware that some goods are not allowed to be exported from China, including, cultural relics, etc. Before your purchase, you must confirm whether it can be allowed to pass the Chinese customs.</a:t>
            </a:r>
            <a:r>
              <a:rPr lang="en-US" dirty="0" smtClean="0"/>
              <a:t> </a:t>
            </a:r>
            <a:endParaRPr lang="en-US" dirty="0" smtClean="0"/>
          </a:p>
          <a:p>
            <a:pPr lvl="0"/>
            <a:r>
              <a:rPr lang="en-US" dirty="0" smtClean="0"/>
              <a:t>Pirated </a:t>
            </a:r>
            <a:r>
              <a:rPr lang="en-US" dirty="0" smtClean="0"/>
              <a:t>items such as </a:t>
            </a:r>
            <a:r>
              <a:rPr lang="en-US" dirty="0" smtClean="0"/>
              <a:t>CD‘s</a:t>
            </a:r>
            <a:r>
              <a:rPr lang="en-US" dirty="0" smtClean="0"/>
              <a:t>, CD-ROMS  are subject to confiscation by customs when you return home. </a:t>
            </a:r>
            <a:endParaRPr lang="zh-CN" altLang="en-US" dirty="0" smtClean="0"/>
          </a:p>
          <a:p>
            <a:pPr lvl="0"/>
            <a:r>
              <a:rPr lang="en-US" dirty="0" smtClean="0"/>
              <a:t>Preparing </a:t>
            </a:r>
            <a:r>
              <a:rPr lang="en-US" dirty="0" smtClean="0"/>
              <a:t>to buy something fragile? Take a roll of bubble wrap with you. Not all items purchased are packaged to inhibit breakage.</a:t>
            </a:r>
            <a:r>
              <a:rPr lang="en-US" dirty="0" smtClean="0"/>
              <a:t> </a:t>
            </a:r>
            <a:endParaRPr lang="zh-CN" altLang="en-US" dirty="0" smtClean="0"/>
          </a:p>
          <a:p>
            <a:r>
              <a:rPr lang="en-US" dirty="0" smtClean="0"/>
              <a:t>Do be aware of pickpockets. Don't show too much money when making any purchases. </a:t>
            </a:r>
            <a:endParaRPr lang="en-US" dirty="0"/>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571500" y="762000"/>
            <a:ext cx="8001000" cy="1143000"/>
          </a:xfrm>
        </p:spPr>
        <p:txBody>
          <a:bodyPr/>
          <a:lstStyle/>
          <a:p>
            <a:r>
              <a:rPr lang="en-US" altLang="zh-CN" sz="3200" dirty="0" smtClean="0">
                <a:ea typeface="宋体" pitchFamily="31" charset="-122"/>
                <a:cs typeface="宋体" pitchFamily="31" charset="-122"/>
              </a:rPr>
              <a:t>Exchange Rate</a:t>
            </a:r>
            <a:br>
              <a:rPr lang="en-US" altLang="zh-CN" sz="3200" dirty="0" smtClean="0">
                <a:ea typeface="宋体" pitchFamily="31" charset="-122"/>
                <a:cs typeface="宋体" pitchFamily="31" charset="-122"/>
              </a:rPr>
            </a:br>
            <a:r>
              <a:rPr lang="en-US" altLang="zh-CN" sz="3200" dirty="0" smtClean="0">
                <a:ea typeface="宋体" pitchFamily="31" charset="-122"/>
                <a:cs typeface="宋体" pitchFamily="31" charset="-122"/>
              </a:rPr>
              <a:t>Currency: Chinese Yuan ( </a:t>
            </a:r>
            <a:r>
              <a:rPr lang="en-US" altLang="zh-CN" sz="3200" dirty="0" err="1" smtClean="0">
                <a:ea typeface="宋体" pitchFamily="31" charset="-122"/>
                <a:cs typeface="宋体" pitchFamily="31" charset="-122"/>
              </a:rPr>
              <a:t>Renminbi</a:t>
            </a:r>
            <a:r>
              <a:rPr lang="en-US" altLang="zh-CN" sz="3200" dirty="0" smtClean="0">
                <a:ea typeface="宋体" pitchFamily="31" charset="-122"/>
                <a:cs typeface="宋体" pitchFamily="31" charset="-122"/>
              </a:rPr>
              <a:t>) </a:t>
            </a:r>
            <a:br>
              <a:rPr lang="en-US" altLang="zh-CN" sz="3200" dirty="0" smtClean="0">
                <a:ea typeface="宋体" pitchFamily="31" charset="-122"/>
                <a:cs typeface="宋体" pitchFamily="31" charset="-122"/>
              </a:rPr>
            </a:br>
            <a:r>
              <a:rPr lang="en-US" altLang="zh-CN" sz="3200" dirty="0" smtClean="0">
                <a:ea typeface="宋体" pitchFamily="31" charset="-122"/>
                <a:cs typeface="宋体" pitchFamily="31" charset="-122"/>
              </a:rPr>
              <a:t>¥ 1, ¥ 2, ¥ 5, ¥ 10, ¥ 20, ¥ 50, ¥ 100</a:t>
            </a:r>
            <a:endParaRPr lang="en-US" sz="3200" dirty="0"/>
          </a:p>
        </p:txBody>
      </p:sp>
      <p:pic>
        <p:nvPicPr>
          <p:cNvPr id="4" name="Content Placeholder 3" descr="图片 3.png"/>
          <p:cNvPicPr>
            <a:picLocks noGrp="1" noChangeAspect="1"/>
          </p:cNvPicPr>
          <p:nvPr>
            <p:ph idx="1"/>
          </p:nvPr>
        </p:nvPicPr>
        <p:blipFill>
          <a:blip r:embed="rId2"/>
          <a:srcRect t="-34101" b="-34101"/>
          <a:stretch>
            <a:fillRect/>
          </a:stretch>
        </p:blipFill>
        <p:spPr>
          <a:xfrm>
            <a:off x="3032931" y="3593281"/>
            <a:ext cx="6348064" cy="3264719"/>
          </a:xfrm>
        </p:spPr>
      </p:pic>
      <p:pic>
        <p:nvPicPr>
          <p:cNvPr id="8" name="Picture 7" descr="Chinese_yuan_coins_K89-380636.jpg"/>
          <p:cNvPicPr>
            <a:picLocks noChangeAspect="1"/>
          </p:cNvPicPr>
          <p:nvPr/>
        </p:nvPicPr>
        <p:blipFill>
          <a:blip r:embed="rId3"/>
          <a:stretch>
            <a:fillRect/>
          </a:stretch>
        </p:blipFill>
        <p:spPr>
          <a:xfrm>
            <a:off x="0" y="2296131"/>
            <a:ext cx="3751805" cy="2962347"/>
          </a:xfrm>
          <a:prstGeom prst="rect">
            <a:avLst/>
          </a:prstGeom>
        </p:spPr>
      </p:pic>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12" name="Content Placeholder 11" descr="RMB.jpg"/>
          <p:cNvPicPr>
            <a:picLocks noGrp="1" noChangeAspect="1"/>
          </p:cNvPicPr>
          <p:nvPr>
            <p:ph idx="1"/>
          </p:nvPr>
        </p:nvPicPr>
        <p:blipFill>
          <a:blip r:embed="rId2"/>
          <a:srcRect l="-21138" r="-21138"/>
          <a:stretch>
            <a:fillRect/>
          </a:stretch>
        </p:blipFill>
        <p:spPr>
          <a:xfrm>
            <a:off x="-1447385" y="470000"/>
            <a:ext cx="11368558" cy="5846687"/>
          </a:xfrm>
        </p:spPr>
      </p:pic>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Tips</a:t>
            </a:r>
            <a:endParaRPr lang="en-US" dirty="0"/>
          </a:p>
        </p:txBody>
      </p:sp>
      <p:pic>
        <p:nvPicPr>
          <p:cNvPr id="4" name="Content Placeholder 3" descr="CIMG3278.JPG"/>
          <p:cNvPicPr>
            <a:picLocks noGrp="1" noChangeAspect="1"/>
          </p:cNvPicPr>
          <p:nvPr>
            <p:ph idx="1"/>
          </p:nvPr>
        </p:nvPicPr>
        <p:blipFill>
          <a:blip r:embed="rId2"/>
          <a:srcRect l="-79630" r="-79630"/>
          <a:stretch>
            <a:fillRect/>
          </a:stretch>
        </p:blipFill>
        <p:spPr>
          <a:xfrm>
            <a:off x="-1768305" y="1905000"/>
            <a:ext cx="8001000" cy="4114800"/>
          </a:xfrm>
        </p:spPr>
      </p:pic>
      <p:pic>
        <p:nvPicPr>
          <p:cNvPr id="5" name="Picture 4" descr="CIMG3279.JPG"/>
          <p:cNvPicPr>
            <a:picLocks noChangeAspect="1"/>
          </p:cNvPicPr>
          <p:nvPr/>
        </p:nvPicPr>
        <p:blipFill>
          <a:blip r:embed="rId3"/>
          <a:stretch>
            <a:fillRect/>
          </a:stretch>
        </p:blipFill>
        <p:spPr>
          <a:xfrm>
            <a:off x="4000500" y="0"/>
            <a:ext cx="5143500" cy="6858000"/>
          </a:xfrm>
          <a:prstGeom prst="rect">
            <a:avLst/>
          </a:prstGeom>
        </p:spPr>
      </p:pic>
      <p:sp>
        <p:nvSpPr>
          <p:cNvPr id="6" name="TextBox 5"/>
          <p:cNvSpPr txBox="1"/>
          <p:nvPr/>
        </p:nvSpPr>
        <p:spPr>
          <a:xfrm>
            <a:off x="1354942" y="767080"/>
            <a:ext cx="2645558" cy="984885"/>
          </a:xfrm>
          <a:prstGeom prst="rect">
            <a:avLst/>
          </a:prstGeom>
          <a:noFill/>
        </p:spPr>
        <p:txBody>
          <a:bodyPr wrap="square" rtlCol="0">
            <a:spAutoFit/>
          </a:bodyPr>
          <a:lstStyle/>
          <a:p>
            <a:r>
              <a:rPr lang="en-US" sz="4000" dirty="0" smtClean="0"/>
              <a:t>Toilet</a:t>
            </a:r>
          </a:p>
          <a:p>
            <a:endParaRPr lang="en-US"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146" name="Picture 50" descr="halter"/>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6272213" y="1295400"/>
            <a:ext cx="2468562" cy="3009900"/>
          </a:xfrm>
          <a:prstGeom prst="rect">
            <a:avLst/>
          </a:prstGeom>
          <a:noFill/>
        </p:spPr>
      </p:pic>
      <p:sp>
        <p:nvSpPr>
          <p:cNvPr id="4133" name="Rectangle 37"/>
          <p:cNvSpPr>
            <a:spLocks noGrp="1" noChangeArrowheads="1"/>
          </p:cNvSpPr>
          <p:nvPr>
            <p:ph type="title"/>
          </p:nvPr>
        </p:nvSpPr>
        <p:spPr>
          <a:xfrm>
            <a:off x="2133600" y="609600"/>
            <a:ext cx="7010400" cy="685800"/>
          </a:xfrm>
        </p:spPr>
        <p:txBody>
          <a:bodyPr/>
          <a:lstStyle/>
          <a:p>
            <a:r>
              <a:rPr lang="en-US" sz="3800" dirty="0"/>
              <a:t>Inappropriate Tops for the Office</a:t>
            </a:r>
          </a:p>
        </p:txBody>
      </p:sp>
      <p:pic>
        <p:nvPicPr>
          <p:cNvPr id="4137" name="Picture 41" descr="cami_top1"/>
          <p:cNvPicPr>
            <a:picLocks noChangeAspect="1" noChangeArrowheads="1"/>
          </p:cNvPicPr>
          <p:nvPr/>
        </p:nvPicPr>
        <p:blipFill>
          <a:blip r:embed="rId4">
            <a:clrChange>
              <a:clrFrom>
                <a:srgbClr val="FFFFFF"/>
              </a:clrFrom>
              <a:clrTo>
                <a:srgbClr val="FFFFFF">
                  <a:alpha val="0"/>
                </a:srgbClr>
              </a:clrTo>
            </a:clrChange>
          </a:blip>
          <a:srcRect/>
          <a:stretch>
            <a:fillRect/>
          </a:stretch>
        </p:blipFill>
        <p:spPr bwMode="auto">
          <a:xfrm>
            <a:off x="533400" y="-457200"/>
            <a:ext cx="2119313" cy="2819400"/>
          </a:xfrm>
          <a:prstGeom prst="rect">
            <a:avLst/>
          </a:prstGeom>
          <a:noFill/>
        </p:spPr>
      </p:pic>
      <p:pic>
        <p:nvPicPr>
          <p:cNvPr id="4143" name="Picture 47" descr="offshoulder1"/>
          <p:cNvPicPr>
            <a:picLocks noChangeAspect="1" noChangeArrowheads="1"/>
          </p:cNvPicPr>
          <p:nvPr/>
        </p:nvPicPr>
        <p:blipFill>
          <a:blip r:embed="rId5">
            <a:clrChange>
              <a:clrFrom>
                <a:srgbClr val="FFFFFF"/>
              </a:clrFrom>
              <a:clrTo>
                <a:srgbClr val="FFFFFF">
                  <a:alpha val="0"/>
                </a:srgbClr>
              </a:clrTo>
            </a:clrChange>
          </a:blip>
          <a:srcRect/>
          <a:stretch>
            <a:fillRect/>
          </a:stretch>
        </p:blipFill>
        <p:spPr bwMode="auto">
          <a:xfrm>
            <a:off x="5738813" y="3352800"/>
            <a:ext cx="1657350" cy="3505200"/>
          </a:xfrm>
          <a:prstGeom prst="rect">
            <a:avLst/>
          </a:prstGeom>
          <a:noFill/>
        </p:spPr>
      </p:pic>
      <p:pic>
        <p:nvPicPr>
          <p:cNvPr id="4144" name="Picture 48" descr="tubetop1"/>
          <p:cNvPicPr>
            <a:picLocks noChangeAspect="1" noChangeArrowheads="1"/>
          </p:cNvPicPr>
          <p:nvPr/>
        </p:nvPicPr>
        <p:blipFill>
          <a:blip r:embed="rId6">
            <a:clrChange>
              <a:clrFrom>
                <a:srgbClr val="FFFFFF"/>
              </a:clrFrom>
              <a:clrTo>
                <a:srgbClr val="FFFFFF">
                  <a:alpha val="0"/>
                </a:srgbClr>
              </a:clrTo>
            </a:clrChange>
          </a:blip>
          <a:srcRect/>
          <a:stretch>
            <a:fillRect/>
          </a:stretch>
        </p:blipFill>
        <p:spPr bwMode="auto">
          <a:xfrm>
            <a:off x="7262813" y="3200400"/>
            <a:ext cx="1728787" cy="3657600"/>
          </a:xfrm>
          <a:prstGeom prst="rect">
            <a:avLst/>
          </a:prstGeom>
          <a:noFill/>
        </p:spPr>
      </p:pic>
      <p:sp>
        <p:nvSpPr>
          <p:cNvPr id="4134" name="Rectangle 38"/>
          <p:cNvSpPr>
            <a:spLocks noGrp="1" noChangeArrowheads="1"/>
          </p:cNvSpPr>
          <p:nvPr>
            <p:ph type="body" idx="1"/>
          </p:nvPr>
        </p:nvSpPr>
        <p:spPr>
          <a:xfrm>
            <a:off x="1371600" y="1828800"/>
            <a:ext cx="7467600" cy="5029200"/>
          </a:xfrm>
        </p:spPr>
        <p:txBody>
          <a:bodyPr/>
          <a:lstStyle/>
          <a:p>
            <a:pPr>
              <a:lnSpc>
                <a:spcPct val="90000"/>
              </a:lnSpc>
              <a:buFont typeface="Wingdings" pitchFamily="31" charset="2"/>
              <a:buBlip>
                <a:blip r:embed="rId7"/>
              </a:buBlip>
            </a:pPr>
            <a:r>
              <a:rPr lang="en-US" dirty="0"/>
              <a:t>Off-the-shoulder</a:t>
            </a:r>
          </a:p>
          <a:p>
            <a:pPr>
              <a:lnSpc>
                <a:spcPct val="90000"/>
              </a:lnSpc>
              <a:buFont typeface="Wingdings" pitchFamily="31" charset="2"/>
              <a:buBlip>
                <a:blip r:embed="rId7"/>
              </a:buBlip>
            </a:pPr>
            <a:r>
              <a:rPr lang="en-US" dirty="0"/>
              <a:t>Spaghetti string or </a:t>
            </a:r>
            <a:br>
              <a:rPr lang="en-US" dirty="0"/>
            </a:br>
            <a:r>
              <a:rPr lang="en-US" dirty="0"/>
              <a:t>camisole style</a:t>
            </a:r>
          </a:p>
          <a:p>
            <a:pPr>
              <a:lnSpc>
                <a:spcPct val="90000"/>
              </a:lnSpc>
              <a:buFont typeface="Wingdings" pitchFamily="31" charset="2"/>
              <a:buBlip>
                <a:blip r:embed="rId7"/>
              </a:buBlip>
            </a:pPr>
            <a:r>
              <a:rPr lang="en-US" dirty="0"/>
              <a:t>Tube tops</a:t>
            </a:r>
          </a:p>
          <a:p>
            <a:pPr>
              <a:lnSpc>
                <a:spcPct val="90000"/>
              </a:lnSpc>
              <a:buFont typeface="Wingdings" pitchFamily="31" charset="2"/>
              <a:buBlip>
                <a:blip r:embed="rId7"/>
              </a:buBlip>
            </a:pPr>
            <a:r>
              <a:rPr lang="en-US" dirty="0"/>
              <a:t>Key-hole or cutouts</a:t>
            </a:r>
          </a:p>
          <a:p>
            <a:pPr>
              <a:lnSpc>
                <a:spcPct val="90000"/>
              </a:lnSpc>
              <a:buFont typeface="Wingdings" pitchFamily="31" charset="2"/>
              <a:buBlip>
                <a:blip r:embed="rId7"/>
              </a:buBlip>
            </a:pPr>
            <a:r>
              <a:rPr lang="en-US" dirty="0"/>
              <a:t>Backless or </a:t>
            </a:r>
            <a:br>
              <a:rPr lang="en-US" dirty="0"/>
            </a:br>
            <a:r>
              <a:rPr lang="en-US" dirty="0"/>
              <a:t>cutaway backs</a:t>
            </a:r>
          </a:p>
          <a:p>
            <a:pPr>
              <a:lnSpc>
                <a:spcPct val="90000"/>
              </a:lnSpc>
              <a:buFont typeface="Wingdings" pitchFamily="31" charset="2"/>
              <a:buBlip>
                <a:blip r:embed="rId7"/>
              </a:buBlip>
            </a:pPr>
            <a:r>
              <a:rPr lang="en-US" dirty="0"/>
              <a:t>Halters</a:t>
            </a:r>
          </a:p>
          <a:p>
            <a:pPr>
              <a:lnSpc>
                <a:spcPct val="90000"/>
              </a:lnSpc>
              <a:buFont typeface="Wingdings" pitchFamily="31" charset="2"/>
              <a:buBlip>
                <a:blip r:embed="rId7"/>
              </a:buBlip>
            </a:pPr>
            <a:r>
              <a:rPr lang="en-US" dirty="0"/>
              <a:t>No Midriff’s</a:t>
            </a:r>
          </a:p>
        </p:txBody>
      </p:sp>
    </p:spTree>
  </p:cSld>
  <p:clrMapOvr>
    <a:masterClrMapping/>
  </p:clrMapOvr>
  <p:transition spd="med">
    <p:dissolve/>
  </p:transition>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124" name="Text Box 4"/>
          <p:cNvSpPr txBox="1">
            <a:spLocks noChangeArrowheads="1"/>
          </p:cNvSpPr>
          <p:nvPr/>
        </p:nvSpPr>
        <p:spPr bwMode="auto">
          <a:xfrm>
            <a:off x="914400" y="381000"/>
            <a:ext cx="5029200" cy="2774950"/>
          </a:xfrm>
          <a:prstGeom prst="rect">
            <a:avLst/>
          </a:prstGeom>
          <a:noFill/>
          <a:ln w="9525">
            <a:noFill/>
            <a:miter lim="800000"/>
            <a:headEnd/>
            <a:tailEnd/>
          </a:ln>
          <a:effectLst/>
        </p:spPr>
        <p:txBody>
          <a:bodyPr>
            <a:prstTxWarp prst="textNoShape">
              <a:avLst/>
            </a:prstTxWarp>
            <a:spAutoFit/>
          </a:bodyPr>
          <a:lstStyle/>
          <a:p>
            <a:pPr algn="ctr" eaLnBrk="0" hangingPunct="0">
              <a:lnSpc>
                <a:spcPct val="80000"/>
              </a:lnSpc>
            </a:pPr>
            <a:r>
              <a:rPr lang="en-US" sz="4400" b="1" dirty="0">
                <a:effectLst>
                  <a:outerShdw blurRad="38100" dist="38100" dir="2700000" algn="tl">
                    <a:srgbClr val="DDDDDD"/>
                  </a:outerShdw>
                </a:effectLst>
                <a:latin typeface="Arial" pitchFamily="31" charset="0"/>
              </a:rPr>
              <a:t>NO excessively open or low-cut  or short garments</a:t>
            </a:r>
          </a:p>
          <a:p>
            <a:pPr algn="ctr" eaLnBrk="0" hangingPunct="0">
              <a:lnSpc>
                <a:spcPct val="80000"/>
              </a:lnSpc>
            </a:pPr>
            <a:r>
              <a:rPr lang="en-US" sz="4400" b="1" dirty="0">
                <a:effectLst>
                  <a:outerShdw blurRad="38100" dist="38100" dir="2700000" algn="tl">
                    <a:srgbClr val="DDDDDD"/>
                  </a:outerShdw>
                </a:effectLst>
                <a:latin typeface="Arial" pitchFamily="31" charset="0"/>
              </a:rPr>
              <a:t>and absolutely NO midriff’s.</a:t>
            </a:r>
          </a:p>
        </p:txBody>
      </p:sp>
      <p:pic>
        <p:nvPicPr>
          <p:cNvPr id="5139" name="Picture 19" descr="dress_deepneck2"/>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4572000" y="1485900"/>
            <a:ext cx="2819400" cy="5372100"/>
          </a:xfrm>
          <a:prstGeom prst="rect">
            <a:avLst/>
          </a:prstGeom>
          <a:noFill/>
        </p:spPr>
      </p:pic>
      <p:pic>
        <p:nvPicPr>
          <p:cNvPr id="5140" name="Picture 20" descr="mini1"/>
          <p:cNvPicPr>
            <a:picLocks noChangeAspect="1" noChangeArrowheads="1"/>
          </p:cNvPicPr>
          <p:nvPr/>
        </p:nvPicPr>
        <p:blipFill>
          <a:blip r:embed="rId4">
            <a:clrChange>
              <a:clrFrom>
                <a:srgbClr val="FFFFFF"/>
              </a:clrFrom>
              <a:clrTo>
                <a:srgbClr val="FFFFFF">
                  <a:alpha val="0"/>
                </a:srgbClr>
              </a:clrTo>
            </a:clrChange>
          </a:blip>
          <a:srcRect/>
          <a:stretch>
            <a:fillRect/>
          </a:stretch>
        </p:blipFill>
        <p:spPr bwMode="auto">
          <a:xfrm>
            <a:off x="6867525" y="1485900"/>
            <a:ext cx="2276475" cy="5372100"/>
          </a:xfrm>
          <a:prstGeom prst="rect">
            <a:avLst/>
          </a:prstGeom>
          <a:noFill/>
        </p:spPr>
      </p:pic>
      <p:pic>
        <p:nvPicPr>
          <p:cNvPr id="5141" name="Picture 21" descr="scoop_top"/>
          <p:cNvPicPr>
            <a:picLocks noChangeAspect="1" noChangeArrowheads="1"/>
          </p:cNvPicPr>
          <p:nvPr/>
        </p:nvPicPr>
        <p:blipFill>
          <a:blip r:embed="rId5">
            <a:clrChange>
              <a:clrFrom>
                <a:srgbClr val="FFFFFF"/>
              </a:clrFrom>
              <a:clrTo>
                <a:srgbClr val="FFFFFF">
                  <a:alpha val="0"/>
                </a:srgbClr>
              </a:clrTo>
            </a:clrChange>
          </a:blip>
          <a:srcRect/>
          <a:stretch>
            <a:fillRect/>
          </a:stretch>
        </p:blipFill>
        <p:spPr bwMode="auto">
          <a:xfrm>
            <a:off x="2133600" y="3275013"/>
            <a:ext cx="2387600" cy="3582987"/>
          </a:xfrm>
          <a:prstGeom prst="rect">
            <a:avLst/>
          </a:prstGeom>
          <a:noFill/>
        </p:spPr>
      </p:pic>
    </p:spTree>
  </p:cSld>
  <p:clrMapOvr>
    <a:masterClrMapping/>
  </p:clrMapOvr>
  <p:transition spd="med">
    <p:dissolve/>
  </p:transition>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0270" name="Rectangle 30"/>
          <p:cNvSpPr>
            <a:spLocks noGrp="1" noChangeArrowheads="1"/>
          </p:cNvSpPr>
          <p:nvPr>
            <p:ph type="title"/>
          </p:nvPr>
        </p:nvSpPr>
        <p:spPr>
          <a:xfrm>
            <a:off x="514298" y="609600"/>
            <a:ext cx="7467600" cy="762000"/>
          </a:xfrm>
        </p:spPr>
        <p:txBody>
          <a:bodyPr/>
          <a:lstStyle/>
          <a:p>
            <a:r>
              <a:rPr lang="en-US" dirty="0"/>
              <a:t>Other Inappropriate Items </a:t>
            </a:r>
          </a:p>
        </p:txBody>
      </p:sp>
      <p:pic>
        <p:nvPicPr>
          <p:cNvPr id="10274" name="Picture 34" descr="leggings"/>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7451725" y="0"/>
            <a:ext cx="1692275" cy="3581400"/>
          </a:xfrm>
          <a:prstGeom prst="rect">
            <a:avLst/>
          </a:prstGeom>
          <a:noFill/>
        </p:spPr>
      </p:pic>
      <p:pic>
        <p:nvPicPr>
          <p:cNvPr id="10272" name="Picture 32" descr="mini"/>
          <p:cNvPicPr>
            <a:picLocks noChangeAspect="1" noChangeArrowheads="1"/>
          </p:cNvPicPr>
          <p:nvPr/>
        </p:nvPicPr>
        <p:blipFill>
          <a:blip r:embed="rId4">
            <a:clrChange>
              <a:clrFrom>
                <a:srgbClr val="FFFFFF"/>
              </a:clrFrom>
              <a:clrTo>
                <a:srgbClr val="FFFFFF">
                  <a:alpha val="0"/>
                </a:srgbClr>
              </a:clrTo>
            </a:clrChange>
          </a:blip>
          <a:srcRect/>
          <a:stretch>
            <a:fillRect/>
          </a:stretch>
        </p:blipFill>
        <p:spPr bwMode="auto">
          <a:xfrm>
            <a:off x="6019800" y="1905000"/>
            <a:ext cx="2389188" cy="4953000"/>
          </a:xfrm>
          <a:prstGeom prst="rect">
            <a:avLst/>
          </a:prstGeom>
          <a:noFill/>
        </p:spPr>
      </p:pic>
      <p:sp>
        <p:nvSpPr>
          <p:cNvPr id="10271" name="Rectangle 31"/>
          <p:cNvSpPr>
            <a:spLocks noGrp="1" noChangeArrowheads="1"/>
          </p:cNvSpPr>
          <p:nvPr>
            <p:ph type="body" idx="1"/>
          </p:nvPr>
        </p:nvSpPr>
        <p:spPr>
          <a:xfrm>
            <a:off x="514298" y="2286000"/>
            <a:ext cx="6400800" cy="4572000"/>
          </a:xfrm>
        </p:spPr>
        <p:txBody>
          <a:bodyPr/>
          <a:lstStyle/>
          <a:p>
            <a:pPr>
              <a:buFont typeface="Wingdings" pitchFamily="31" charset="2"/>
              <a:buBlip>
                <a:blip r:embed="rId5"/>
              </a:buBlip>
            </a:pPr>
            <a:r>
              <a:rPr lang="en-US" dirty="0"/>
              <a:t>Short skirts and dresses</a:t>
            </a:r>
          </a:p>
          <a:p>
            <a:pPr>
              <a:buFont typeface="Wingdings" pitchFamily="31" charset="2"/>
              <a:buBlip>
                <a:blip r:embed="rId5"/>
              </a:buBlip>
            </a:pPr>
            <a:r>
              <a:rPr lang="en-US" dirty="0" err="1"/>
              <a:t>Skorts</a:t>
            </a:r>
            <a:r>
              <a:rPr lang="en-US" dirty="0"/>
              <a:t> (shorts with skirt flap)</a:t>
            </a:r>
          </a:p>
          <a:p>
            <a:pPr>
              <a:buFont typeface="Wingdings" pitchFamily="31" charset="2"/>
              <a:buBlip>
                <a:blip r:embed="rId5"/>
              </a:buBlip>
            </a:pPr>
            <a:r>
              <a:rPr lang="en-US" dirty="0"/>
              <a:t>Skin-tight clothing </a:t>
            </a:r>
            <a:br>
              <a:rPr lang="en-US" dirty="0"/>
            </a:br>
            <a:r>
              <a:rPr lang="en-US" dirty="0"/>
              <a:t>(dresses, pants or tops)</a:t>
            </a:r>
          </a:p>
          <a:p>
            <a:pPr>
              <a:buFont typeface="Wingdings" pitchFamily="31" charset="2"/>
              <a:buBlip>
                <a:blip r:embed="rId5"/>
              </a:buBlip>
            </a:pPr>
            <a:r>
              <a:rPr lang="en-US" dirty="0"/>
              <a:t>Overalls</a:t>
            </a:r>
          </a:p>
          <a:p>
            <a:pPr>
              <a:buFont typeface="Wingdings" pitchFamily="31" charset="2"/>
              <a:buBlip>
                <a:blip r:embed="rId5"/>
              </a:buBlip>
            </a:pPr>
            <a:r>
              <a:rPr lang="en-US" dirty="0"/>
              <a:t>Culottes/split skirts</a:t>
            </a:r>
          </a:p>
          <a:p>
            <a:pPr>
              <a:buFont typeface="Wingdings" pitchFamily="31" charset="2"/>
              <a:buBlip>
                <a:blip r:embed="rId5"/>
              </a:buBlip>
            </a:pPr>
            <a:r>
              <a:rPr lang="en-US" dirty="0"/>
              <a:t>Leggings</a:t>
            </a:r>
          </a:p>
        </p:txBody>
      </p:sp>
    </p:spTree>
  </p:cSld>
  <p:clrMapOvr>
    <a:masterClrMapping/>
  </p:clrMapOvr>
  <p:transition spd="med">
    <p:dissolve/>
  </p:transition>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116751" name="Picture 15" descr="too_short1"/>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2133600" y="1600200"/>
            <a:ext cx="2752725" cy="4267200"/>
          </a:xfrm>
          <a:prstGeom prst="rect">
            <a:avLst/>
          </a:prstGeom>
          <a:noFill/>
        </p:spPr>
      </p:pic>
      <p:sp>
        <p:nvSpPr>
          <p:cNvPr id="116738" name="Text Box 2"/>
          <p:cNvSpPr txBox="1">
            <a:spLocks noChangeArrowheads="1"/>
          </p:cNvSpPr>
          <p:nvPr/>
        </p:nvSpPr>
        <p:spPr bwMode="auto">
          <a:xfrm>
            <a:off x="4724400" y="1981200"/>
            <a:ext cx="1066800" cy="701675"/>
          </a:xfrm>
          <a:prstGeom prst="rect">
            <a:avLst/>
          </a:prstGeom>
          <a:noFill/>
          <a:ln w="9525">
            <a:noFill/>
            <a:miter lim="800000"/>
            <a:headEnd/>
            <a:tailEnd/>
          </a:ln>
          <a:effectLst/>
        </p:spPr>
        <p:txBody>
          <a:bodyPr>
            <a:prstTxWarp prst="textNoShape">
              <a:avLst/>
            </a:prstTxWarp>
            <a:spAutoFit/>
          </a:bodyPr>
          <a:lstStyle/>
          <a:p>
            <a:pPr algn="ctr" eaLnBrk="0" hangingPunct="0"/>
            <a:r>
              <a:rPr lang="en-US" sz="4000" b="1">
                <a:latin typeface="Arial" pitchFamily="31" charset="0"/>
              </a:rPr>
              <a:t>VS.</a:t>
            </a:r>
          </a:p>
        </p:txBody>
      </p:sp>
      <p:sp>
        <p:nvSpPr>
          <p:cNvPr id="116739" name="Text Box 3"/>
          <p:cNvSpPr txBox="1">
            <a:spLocks noChangeArrowheads="1"/>
          </p:cNvSpPr>
          <p:nvPr/>
        </p:nvSpPr>
        <p:spPr bwMode="auto">
          <a:xfrm>
            <a:off x="1657350" y="5653088"/>
            <a:ext cx="3105150" cy="641350"/>
          </a:xfrm>
          <a:prstGeom prst="rect">
            <a:avLst/>
          </a:prstGeom>
          <a:noFill/>
          <a:ln w="9525">
            <a:noFill/>
            <a:miter lim="800000"/>
            <a:headEnd/>
            <a:tailEnd/>
          </a:ln>
          <a:effectLst/>
        </p:spPr>
        <p:txBody>
          <a:bodyPr wrap="none">
            <a:prstTxWarp prst="textNoShape">
              <a:avLst/>
            </a:prstTxWarp>
            <a:spAutoFit/>
          </a:bodyPr>
          <a:lstStyle/>
          <a:p>
            <a:pPr algn="ctr" eaLnBrk="0" hangingPunct="0"/>
            <a:r>
              <a:rPr lang="en-US" sz="3600" b="1">
                <a:solidFill>
                  <a:srgbClr val="FF3300"/>
                </a:solidFill>
                <a:effectLst>
                  <a:outerShdw blurRad="38100" dist="38100" dir="2700000" algn="tl">
                    <a:srgbClr val="DDDDDD"/>
                  </a:outerShdw>
                </a:effectLst>
                <a:latin typeface="Arial" pitchFamily="31" charset="0"/>
              </a:rPr>
              <a:t>Inappropriate</a:t>
            </a:r>
          </a:p>
        </p:txBody>
      </p:sp>
      <p:sp>
        <p:nvSpPr>
          <p:cNvPr id="116740" name="Text Box 4"/>
          <p:cNvSpPr txBox="1">
            <a:spLocks noChangeArrowheads="1"/>
          </p:cNvSpPr>
          <p:nvPr/>
        </p:nvSpPr>
        <p:spPr bwMode="auto">
          <a:xfrm>
            <a:off x="4317367" y="5911850"/>
            <a:ext cx="3695700" cy="946150"/>
          </a:xfrm>
          <a:prstGeom prst="rect">
            <a:avLst/>
          </a:prstGeom>
          <a:noFill/>
          <a:ln w="9525">
            <a:noFill/>
            <a:miter lim="800000"/>
            <a:headEnd/>
            <a:tailEnd/>
          </a:ln>
          <a:effectLst/>
        </p:spPr>
        <p:txBody>
          <a:bodyPr wrap="none">
            <a:prstTxWarp prst="textNoShape">
              <a:avLst/>
            </a:prstTxWarp>
            <a:spAutoFit/>
          </a:bodyPr>
          <a:lstStyle/>
          <a:p>
            <a:pPr algn="ctr" eaLnBrk="0" hangingPunct="0"/>
            <a:r>
              <a:rPr lang="en-US" sz="3600" b="1" dirty="0">
                <a:effectLst>
                  <a:outerShdw blurRad="38100" dist="38100" dir="2700000" algn="tl">
                    <a:srgbClr val="DDDDDD"/>
                  </a:outerShdw>
                </a:effectLst>
                <a:latin typeface="Arial" pitchFamily="31" charset="0"/>
              </a:rPr>
              <a:t>Appropriate</a:t>
            </a:r>
          </a:p>
          <a:p>
            <a:pPr algn="ctr" eaLnBrk="0" hangingPunct="0"/>
            <a:r>
              <a:rPr lang="en-US" sz="2000" b="1" dirty="0">
                <a:effectLst>
                  <a:outerShdw blurRad="38100" dist="38100" dir="2700000" algn="tl">
                    <a:srgbClr val="DDDDDD"/>
                  </a:outerShdw>
                </a:effectLst>
                <a:latin typeface="Arial" pitchFamily="31" charset="0"/>
              </a:rPr>
              <a:t>…and any length in-between.</a:t>
            </a:r>
          </a:p>
        </p:txBody>
      </p:sp>
      <p:sp>
        <p:nvSpPr>
          <p:cNvPr id="116743" name="Rectangle 7"/>
          <p:cNvSpPr>
            <a:spLocks noGrp="1" noChangeArrowheads="1"/>
          </p:cNvSpPr>
          <p:nvPr>
            <p:ph type="title"/>
          </p:nvPr>
        </p:nvSpPr>
        <p:spPr>
          <a:xfrm>
            <a:off x="914400" y="-228600"/>
            <a:ext cx="7620000" cy="1143000"/>
          </a:xfrm>
        </p:spPr>
        <p:txBody>
          <a:bodyPr/>
          <a:lstStyle/>
          <a:p>
            <a:r>
              <a:rPr lang="en-US"/>
              <a:t>Skirt Lengths &amp; Styles</a:t>
            </a:r>
          </a:p>
        </p:txBody>
      </p:sp>
      <p:pic>
        <p:nvPicPr>
          <p:cNvPr id="116747" name="Picture 11" descr="skirt_just right1"/>
          <p:cNvPicPr>
            <a:picLocks noChangeAspect="1" noChangeArrowheads="1"/>
          </p:cNvPicPr>
          <p:nvPr/>
        </p:nvPicPr>
        <p:blipFill>
          <a:blip r:embed="rId4">
            <a:clrChange>
              <a:clrFrom>
                <a:srgbClr val="FFFFFF"/>
              </a:clrFrom>
              <a:clrTo>
                <a:srgbClr val="FFFFFF">
                  <a:alpha val="0"/>
                </a:srgbClr>
              </a:clrTo>
            </a:clrChange>
          </a:blip>
          <a:srcRect/>
          <a:stretch>
            <a:fillRect/>
          </a:stretch>
        </p:blipFill>
        <p:spPr bwMode="auto">
          <a:xfrm>
            <a:off x="7486650" y="228600"/>
            <a:ext cx="1374775" cy="5614988"/>
          </a:xfrm>
          <a:prstGeom prst="rect">
            <a:avLst/>
          </a:prstGeom>
          <a:noFill/>
        </p:spPr>
      </p:pic>
      <p:pic>
        <p:nvPicPr>
          <p:cNvPr id="116749" name="Picture 13" descr="skirt_too short2"/>
          <p:cNvPicPr>
            <a:picLocks noChangeAspect="1" noChangeArrowheads="1"/>
          </p:cNvPicPr>
          <p:nvPr/>
        </p:nvPicPr>
        <p:blipFill>
          <a:blip r:embed="rId5">
            <a:clrChange>
              <a:clrFrom>
                <a:srgbClr val="FFFFFF"/>
              </a:clrFrom>
              <a:clrTo>
                <a:srgbClr val="FFFFFF">
                  <a:alpha val="0"/>
                </a:srgbClr>
              </a:clrTo>
            </a:clrChange>
          </a:blip>
          <a:srcRect/>
          <a:stretch>
            <a:fillRect/>
          </a:stretch>
        </p:blipFill>
        <p:spPr bwMode="auto">
          <a:xfrm>
            <a:off x="762000" y="762000"/>
            <a:ext cx="2500313" cy="3048000"/>
          </a:xfrm>
          <a:prstGeom prst="rect">
            <a:avLst/>
          </a:prstGeom>
          <a:noFill/>
        </p:spPr>
      </p:pic>
      <p:pic>
        <p:nvPicPr>
          <p:cNvPr id="116752" name="Picture 16" descr="top"/>
          <p:cNvPicPr>
            <a:picLocks noChangeAspect="1" noChangeArrowheads="1"/>
          </p:cNvPicPr>
          <p:nvPr/>
        </p:nvPicPr>
        <p:blipFill>
          <a:blip r:embed="rId6">
            <a:clrChange>
              <a:clrFrom>
                <a:srgbClr val="FFFFFF"/>
              </a:clrFrom>
              <a:clrTo>
                <a:srgbClr val="FFFFFF">
                  <a:alpha val="0"/>
                </a:srgbClr>
              </a:clrTo>
            </a:clrChange>
          </a:blip>
          <a:srcRect/>
          <a:stretch>
            <a:fillRect/>
          </a:stretch>
        </p:blipFill>
        <p:spPr bwMode="auto">
          <a:xfrm>
            <a:off x="5867400" y="762000"/>
            <a:ext cx="1922463" cy="5619750"/>
          </a:xfrm>
          <a:prstGeom prst="rect">
            <a:avLst/>
          </a:prstGeom>
          <a:noFill/>
        </p:spPr>
      </p:pic>
    </p:spTree>
  </p:cSld>
  <p:clrMapOvr>
    <a:masterClrMapping/>
  </p:clrMapOvr>
  <p:transition spd="med">
    <p:dissolve/>
  </p:transition>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114722" name="Picture 34" descr="pant"/>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3581400" y="4114800"/>
            <a:ext cx="2122488" cy="2590800"/>
          </a:xfrm>
          <a:prstGeom prst="rect">
            <a:avLst/>
          </a:prstGeom>
          <a:noFill/>
        </p:spPr>
      </p:pic>
      <p:sp>
        <p:nvSpPr>
          <p:cNvPr id="114691" name="Rectangle 3"/>
          <p:cNvSpPr>
            <a:spLocks noGrp="1" noChangeArrowheads="1"/>
          </p:cNvSpPr>
          <p:nvPr>
            <p:ph type="title"/>
          </p:nvPr>
        </p:nvSpPr>
        <p:spPr>
          <a:xfrm>
            <a:off x="990600" y="-152400"/>
            <a:ext cx="8153400" cy="990600"/>
          </a:xfrm>
        </p:spPr>
        <p:txBody>
          <a:bodyPr/>
          <a:lstStyle/>
          <a:p>
            <a:r>
              <a:rPr lang="en-US" sz="3600" dirty="0"/>
              <a:t>Options for Women on Casual </a:t>
            </a:r>
            <a:r>
              <a:rPr lang="en-US" sz="3600" dirty="0" smtClean="0"/>
              <a:t>Day</a:t>
            </a:r>
            <a:endParaRPr lang="en-US" sz="3600" u="sng" dirty="0">
              <a:solidFill>
                <a:srgbClr val="FF0000"/>
              </a:solidFill>
            </a:endParaRPr>
          </a:p>
        </p:txBody>
      </p:sp>
      <p:sp>
        <p:nvSpPr>
          <p:cNvPr id="114706" name="Text Box 18"/>
          <p:cNvSpPr txBox="1">
            <a:spLocks noChangeArrowheads="1"/>
          </p:cNvSpPr>
          <p:nvPr/>
        </p:nvSpPr>
        <p:spPr bwMode="auto">
          <a:xfrm>
            <a:off x="2971800" y="3530600"/>
            <a:ext cx="450850" cy="641350"/>
          </a:xfrm>
          <a:prstGeom prst="rect">
            <a:avLst/>
          </a:prstGeom>
          <a:noFill/>
          <a:ln w="9525">
            <a:noFill/>
            <a:miter lim="800000"/>
            <a:headEnd/>
            <a:tailEnd/>
          </a:ln>
          <a:effectLst/>
        </p:spPr>
        <p:txBody>
          <a:bodyPr wrap="none">
            <a:prstTxWarp prst="textNoShape">
              <a:avLst/>
            </a:prstTxWarp>
            <a:spAutoFit/>
          </a:bodyPr>
          <a:lstStyle/>
          <a:p>
            <a:pPr eaLnBrk="0" hangingPunct="0"/>
            <a:r>
              <a:rPr lang="en-US" sz="3600" b="1">
                <a:latin typeface="Arial" pitchFamily="31" charset="0"/>
              </a:rPr>
              <a:t>+</a:t>
            </a:r>
            <a:endParaRPr lang="en-US" b="1">
              <a:latin typeface="Arial" pitchFamily="31" charset="0"/>
            </a:endParaRPr>
          </a:p>
        </p:txBody>
      </p:sp>
      <p:sp>
        <p:nvSpPr>
          <p:cNvPr id="114707" name="Text Box 19"/>
          <p:cNvSpPr txBox="1">
            <a:spLocks noChangeArrowheads="1"/>
          </p:cNvSpPr>
          <p:nvPr/>
        </p:nvSpPr>
        <p:spPr bwMode="auto">
          <a:xfrm>
            <a:off x="5778500" y="3530600"/>
            <a:ext cx="450850" cy="641350"/>
          </a:xfrm>
          <a:prstGeom prst="rect">
            <a:avLst/>
          </a:prstGeom>
          <a:noFill/>
          <a:ln w="9525">
            <a:noFill/>
            <a:miter lim="800000"/>
            <a:headEnd/>
            <a:tailEnd/>
          </a:ln>
          <a:effectLst/>
        </p:spPr>
        <p:txBody>
          <a:bodyPr wrap="none">
            <a:prstTxWarp prst="textNoShape">
              <a:avLst/>
            </a:prstTxWarp>
            <a:spAutoFit/>
          </a:bodyPr>
          <a:lstStyle/>
          <a:p>
            <a:pPr eaLnBrk="0" hangingPunct="0"/>
            <a:r>
              <a:rPr lang="en-US" sz="3600" b="1">
                <a:latin typeface="Arial" pitchFamily="31" charset="0"/>
              </a:rPr>
              <a:t>+</a:t>
            </a:r>
          </a:p>
        </p:txBody>
      </p:sp>
      <p:sp>
        <p:nvSpPr>
          <p:cNvPr id="114708" name="Text Box 20"/>
          <p:cNvSpPr txBox="1">
            <a:spLocks noChangeArrowheads="1"/>
          </p:cNvSpPr>
          <p:nvPr/>
        </p:nvSpPr>
        <p:spPr bwMode="auto">
          <a:xfrm>
            <a:off x="4251325" y="3657600"/>
            <a:ext cx="488950" cy="457200"/>
          </a:xfrm>
          <a:prstGeom prst="rect">
            <a:avLst/>
          </a:prstGeom>
          <a:noFill/>
          <a:ln w="9525">
            <a:noFill/>
            <a:miter lim="800000"/>
            <a:headEnd/>
            <a:tailEnd/>
          </a:ln>
          <a:effectLst/>
        </p:spPr>
        <p:txBody>
          <a:bodyPr wrap="none">
            <a:prstTxWarp prst="textNoShape">
              <a:avLst/>
            </a:prstTxWarp>
            <a:spAutoFit/>
          </a:bodyPr>
          <a:lstStyle/>
          <a:p>
            <a:pPr eaLnBrk="0" hangingPunct="0"/>
            <a:r>
              <a:rPr lang="en-US" b="1">
                <a:latin typeface="Arial" pitchFamily="31" charset="0"/>
              </a:rPr>
              <a:t>or</a:t>
            </a:r>
          </a:p>
        </p:txBody>
      </p:sp>
      <p:sp>
        <p:nvSpPr>
          <p:cNvPr id="114709" name="Text Box 21"/>
          <p:cNvSpPr txBox="1">
            <a:spLocks noChangeArrowheads="1"/>
          </p:cNvSpPr>
          <p:nvPr/>
        </p:nvSpPr>
        <p:spPr bwMode="auto">
          <a:xfrm>
            <a:off x="7543800" y="3657600"/>
            <a:ext cx="488950" cy="457200"/>
          </a:xfrm>
          <a:prstGeom prst="rect">
            <a:avLst/>
          </a:prstGeom>
          <a:noFill/>
          <a:ln w="9525">
            <a:noFill/>
            <a:miter lim="800000"/>
            <a:headEnd/>
            <a:tailEnd/>
          </a:ln>
          <a:effectLst/>
        </p:spPr>
        <p:txBody>
          <a:bodyPr wrap="none">
            <a:prstTxWarp prst="textNoShape">
              <a:avLst/>
            </a:prstTxWarp>
            <a:spAutoFit/>
          </a:bodyPr>
          <a:lstStyle/>
          <a:p>
            <a:pPr eaLnBrk="0" hangingPunct="0"/>
            <a:r>
              <a:rPr lang="en-US" b="1">
                <a:latin typeface="Arial" pitchFamily="31" charset="0"/>
              </a:rPr>
              <a:t>or</a:t>
            </a:r>
          </a:p>
        </p:txBody>
      </p:sp>
      <p:sp>
        <p:nvSpPr>
          <p:cNvPr id="114711" name="Text Box 23"/>
          <p:cNvSpPr txBox="1">
            <a:spLocks noChangeArrowheads="1"/>
          </p:cNvSpPr>
          <p:nvPr/>
        </p:nvSpPr>
        <p:spPr bwMode="auto">
          <a:xfrm>
            <a:off x="1804988" y="3657600"/>
            <a:ext cx="488950" cy="457200"/>
          </a:xfrm>
          <a:prstGeom prst="rect">
            <a:avLst/>
          </a:prstGeom>
          <a:noFill/>
          <a:ln w="9525">
            <a:noFill/>
            <a:miter lim="800000"/>
            <a:headEnd/>
            <a:tailEnd/>
          </a:ln>
          <a:effectLst/>
        </p:spPr>
        <p:txBody>
          <a:bodyPr wrap="none">
            <a:prstTxWarp prst="textNoShape">
              <a:avLst/>
            </a:prstTxWarp>
            <a:spAutoFit/>
          </a:bodyPr>
          <a:lstStyle/>
          <a:p>
            <a:pPr eaLnBrk="0" hangingPunct="0"/>
            <a:r>
              <a:rPr lang="en-US" b="1">
                <a:latin typeface="Arial" pitchFamily="31" charset="0"/>
              </a:rPr>
              <a:t>or</a:t>
            </a:r>
          </a:p>
        </p:txBody>
      </p:sp>
      <p:sp>
        <p:nvSpPr>
          <p:cNvPr id="114713" name="Text Box 25"/>
          <p:cNvSpPr txBox="1">
            <a:spLocks noChangeArrowheads="1"/>
          </p:cNvSpPr>
          <p:nvPr/>
        </p:nvSpPr>
        <p:spPr bwMode="auto">
          <a:xfrm>
            <a:off x="5222875" y="1250950"/>
            <a:ext cx="1690688" cy="1187450"/>
          </a:xfrm>
          <a:prstGeom prst="rect">
            <a:avLst/>
          </a:prstGeom>
          <a:noFill/>
          <a:ln w="9525">
            <a:noFill/>
            <a:miter lim="800000"/>
            <a:headEnd/>
            <a:tailEnd/>
          </a:ln>
          <a:effectLst/>
        </p:spPr>
        <p:txBody>
          <a:bodyPr wrap="none">
            <a:prstTxWarp prst="textNoShape">
              <a:avLst/>
            </a:prstTxWarp>
            <a:spAutoFit/>
          </a:bodyPr>
          <a:lstStyle/>
          <a:p>
            <a:pPr algn="ctr" eaLnBrk="0" hangingPunct="0"/>
            <a:r>
              <a:rPr lang="en-US" b="1">
                <a:latin typeface="Arial" pitchFamily="31" charset="0"/>
              </a:rPr>
              <a:t>Pressed</a:t>
            </a:r>
          </a:p>
          <a:p>
            <a:pPr algn="ctr" eaLnBrk="0" hangingPunct="0"/>
            <a:r>
              <a:rPr lang="en-US" b="1">
                <a:latin typeface="Arial" pitchFamily="31" charset="0"/>
              </a:rPr>
              <a:t>Non-faded</a:t>
            </a:r>
          </a:p>
          <a:p>
            <a:pPr algn="ctr" eaLnBrk="0" hangingPunct="0"/>
            <a:r>
              <a:rPr lang="en-US" b="1">
                <a:latin typeface="Arial" pitchFamily="31" charset="0"/>
              </a:rPr>
              <a:t>Jeans</a:t>
            </a:r>
          </a:p>
        </p:txBody>
      </p:sp>
      <p:sp>
        <p:nvSpPr>
          <p:cNvPr id="114714" name="Text Box 26"/>
          <p:cNvSpPr txBox="1">
            <a:spLocks noChangeArrowheads="1"/>
          </p:cNvSpPr>
          <p:nvPr/>
        </p:nvSpPr>
        <p:spPr bwMode="auto">
          <a:xfrm>
            <a:off x="5418138" y="4984750"/>
            <a:ext cx="1300162" cy="1187450"/>
          </a:xfrm>
          <a:prstGeom prst="rect">
            <a:avLst/>
          </a:prstGeom>
          <a:noFill/>
          <a:ln w="9525">
            <a:noFill/>
            <a:miter lim="800000"/>
            <a:headEnd/>
            <a:tailEnd/>
          </a:ln>
          <a:effectLst/>
        </p:spPr>
        <p:txBody>
          <a:bodyPr wrap="none">
            <a:prstTxWarp prst="textNoShape">
              <a:avLst/>
            </a:prstTxWarp>
            <a:spAutoFit/>
          </a:bodyPr>
          <a:lstStyle/>
          <a:p>
            <a:pPr algn="ctr" eaLnBrk="0" hangingPunct="0"/>
            <a:r>
              <a:rPr lang="en-US" b="1">
                <a:latin typeface="Arial" pitchFamily="31" charset="0"/>
              </a:rPr>
              <a:t>Skirts/</a:t>
            </a:r>
          </a:p>
          <a:p>
            <a:pPr algn="ctr" eaLnBrk="0" hangingPunct="0"/>
            <a:r>
              <a:rPr lang="en-US" b="1">
                <a:latin typeface="Arial" pitchFamily="31" charset="0"/>
              </a:rPr>
              <a:t>Chinos/</a:t>
            </a:r>
          </a:p>
          <a:p>
            <a:pPr algn="ctr" eaLnBrk="0" hangingPunct="0"/>
            <a:r>
              <a:rPr lang="en-US" b="1">
                <a:latin typeface="Arial" pitchFamily="31" charset="0"/>
              </a:rPr>
              <a:t>Floods</a:t>
            </a:r>
          </a:p>
        </p:txBody>
      </p:sp>
      <p:sp>
        <p:nvSpPr>
          <p:cNvPr id="114723" name="Text Box 35"/>
          <p:cNvSpPr txBox="1">
            <a:spLocks noChangeArrowheads="1"/>
          </p:cNvSpPr>
          <p:nvPr/>
        </p:nvSpPr>
        <p:spPr bwMode="auto">
          <a:xfrm>
            <a:off x="1650362" y="6153150"/>
            <a:ext cx="902974" cy="369332"/>
          </a:xfrm>
          <a:prstGeom prst="rect">
            <a:avLst/>
          </a:prstGeom>
          <a:noFill/>
          <a:ln w="9525">
            <a:noFill/>
            <a:miter lim="800000"/>
            <a:headEnd/>
            <a:tailEnd/>
          </a:ln>
          <a:effectLst/>
        </p:spPr>
        <p:txBody>
          <a:bodyPr wrap="none">
            <a:prstTxWarp prst="textNoShape">
              <a:avLst/>
            </a:prstTxWarp>
            <a:spAutoFit/>
          </a:bodyPr>
          <a:lstStyle/>
          <a:p>
            <a:pPr algn="ctr" eaLnBrk="0" hangingPunct="0"/>
            <a:r>
              <a:rPr lang="en-US" b="1" dirty="0" smtClean="0">
                <a:latin typeface="Arial" pitchFamily="31" charset="0"/>
              </a:rPr>
              <a:t> </a:t>
            </a:r>
            <a:r>
              <a:rPr lang="en-US" b="1" dirty="0">
                <a:latin typeface="Arial" pitchFamily="31" charset="0"/>
              </a:rPr>
              <a:t>Shirts</a:t>
            </a:r>
          </a:p>
        </p:txBody>
      </p:sp>
      <p:sp>
        <p:nvSpPr>
          <p:cNvPr id="114724" name="Text Box 36"/>
          <p:cNvSpPr txBox="1">
            <a:spLocks noChangeArrowheads="1"/>
          </p:cNvSpPr>
          <p:nvPr/>
        </p:nvSpPr>
        <p:spPr bwMode="auto">
          <a:xfrm>
            <a:off x="2325688" y="1123950"/>
            <a:ext cx="741362" cy="457200"/>
          </a:xfrm>
          <a:prstGeom prst="rect">
            <a:avLst/>
          </a:prstGeom>
          <a:noFill/>
          <a:ln w="9525">
            <a:noFill/>
            <a:miter lim="800000"/>
            <a:headEnd/>
            <a:tailEnd/>
          </a:ln>
          <a:effectLst/>
        </p:spPr>
        <p:txBody>
          <a:bodyPr wrap="none">
            <a:prstTxWarp prst="textNoShape">
              <a:avLst/>
            </a:prstTxWarp>
            <a:spAutoFit/>
          </a:bodyPr>
          <a:lstStyle/>
          <a:p>
            <a:pPr algn="ctr" eaLnBrk="0" hangingPunct="0"/>
            <a:r>
              <a:rPr lang="en-US" b="1">
                <a:latin typeface="Arial" pitchFamily="31" charset="0"/>
              </a:rPr>
              <a:t>Top</a:t>
            </a:r>
          </a:p>
        </p:txBody>
      </p:sp>
      <p:pic>
        <p:nvPicPr>
          <p:cNvPr id="114725" name="Picture 37" descr="loafers"/>
          <p:cNvPicPr>
            <a:picLocks noChangeAspect="1" noChangeArrowheads="1"/>
          </p:cNvPicPr>
          <p:nvPr/>
        </p:nvPicPr>
        <p:blipFill>
          <a:blip r:embed="rId4">
            <a:clrChange>
              <a:clrFrom>
                <a:srgbClr val="FFFFFF"/>
              </a:clrFrom>
              <a:clrTo>
                <a:srgbClr val="FFFFFF">
                  <a:alpha val="0"/>
                </a:srgbClr>
              </a:clrTo>
            </a:clrChange>
          </a:blip>
          <a:srcRect/>
          <a:stretch>
            <a:fillRect/>
          </a:stretch>
        </p:blipFill>
        <p:spPr bwMode="auto">
          <a:xfrm>
            <a:off x="6661150" y="4749800"/>
            <a:ext cx="1371600" cy="1028700"/>
          </a:xfrm>
          <a:prstGeom prst="rect">
            <a:avLst/>
          </a:prstGeom>
          <a:noFill/>
        </p:spPr>
      </p:pic>
      <p:pic>
        <p:nvPicPr>
          <p:cNvPr id="114728" name="Picture 40" descr="women_jean"/>
          <p:cNvPicPr>
            <a:picLocks noChangeAspect="1" noChangeArrowheads="1"/>
          </p:cNvPicPr>
          <p:nvPr/>
        </p:nvPicPr>
        <p:blipFill>
          <a:blip r:embed="rId5">
            <a:clrChange>
              <a:clrFrom>
                <a:srgbClr val="FFFFFF"/>
              </a:clrFrom>
              <a:clrTo>
                <a:srgbClr val="FFFFFF">
                  <a:alpha val="0"/>
                </a:srgbClr>
              </a:clrTo>
            </a:clrChange>
          </a:blip>
          <a:srcRect/>
          <a:stretch>
            <a:fillRect/>
          </a:stretch>
        </p:blipFill>
        <p:spPr bwMode="auto">
          <a:xfrm>
            <a:off x="3505200" y="685800"/>
            <a:ext cx="2036763" cy="3124200"/>
          </a:xfrm>
          <a:prstGeom prst="rect">
            <a:avLst/>
          </a:prstGeom>
          <a:noFill/>
        </p:spPr>
      </p:pic>
      <p:pic>
        <p:nvPicPr>
          <p:cNvPr id="114729" name="Picture 41" descr="polos"/>
          <p:cNvPicPr>
            <a:picLocks noChangeAspect="1" noChangeArrowheads="1"/>
          </p:cNvPicPr>
          <p:nvPr/>
        </p:nvPicPr>
        <p:blipFill>
          <a:blip r:embed="rId6">
            <a:clrChange>
              <a:clrFrom>
                <a:srgbClr val="FFFFFF"/>
              </a:clrFrom>
              <a:clrTo>
                <a:srgbClr val="FFFFFF">
                  <a:alpha val="0"/>
                </a:srgbClr>
              </a:clrTo>
            </a:clrChange>
          </a:blip>
          <a:srcRect/>
          <a:stretch>
            <a:fillRect/>
          </a:stretch>
        </p:blipFill>
        <p:spPr bwMode="auto">
          <a:xfrm>
            <a:off x="380206" y="3918635"/>
            <a:ext cx="1652588" cy="2535238"/>
          </a:xfrm>
          <a:prstGeom prst="rect">
            <a:avLst/>
          </a:prstGeom>
          <a:noFill/>
        </p:spPr>
      </p:pic>
      <p:sp>
        <p:nvSpPr>
          <p:cNvPr id="21" name="TextBox 20"/>
          <p:cNvSpPr txBox="1"/>
          <p:nvPr/>
        </p:nvSpPr>
        <p:spPr>
          <a:xfrm>
            <a:off x="8204994" y="5421280"/>
            <a:ext cx="184666" cy="369332"/>
          </a:xfrm>
          <a:prstGeom prst="rect">
            <a:avLst/>
          </a:prstGeom>
          <a:noFill/>
        </p:spPr>
        <p:txBody>
          <a:bodyPr wrap="none" rtlCol="0">
            <a:spAutoFit/>
          </a:bodyPr>
          <a:lstStyle/>
          <a:p>
            <a:endParaRPr lang="en-US" dirty="0"/>
          </a:p>
        </p:txBody>
      </p:sp>
      <p:sp>
        <p:nvSpPr>
          <p:cNvPr id="22" name="TextBox 21"/>
          <p:cNvSpPr txBox="1"/>
          <p:nvPr/>
        </p:nvSpPr>
        <p:spPr>
          <a:xfrm>
            <a:off x="8156945" y="5193358"/>
            <a:ext cx="184666" cy="369332"/>
          </a:xfrm>
          <a:prstGeom prst="rect">
            <a:avLst/>
          </a:prstGeom>
          <a:noFill/>
        </p:spPr>
        <p:txBody>
          <a:bodyPr wrap="none" rtlCol="0">
            <a:spAutoFit/>
          </a:bodyPr>
          <a:lstStyle/>
          <a:p>
            <a:endParaRPr lang="en-US" dirty="0"/>
          </a:p>
        </p:txBody>
      </p:sp>
      <p:sp>
        <p:nvSpPr>
          <p:cNvPr id="23" name="TextBox 22"/>
          <p:cNvSpPr txBox="1"/>
          <p:nvPr/>
        </p:nvSpPr>
        <p:spPr>
          <a:xfrm>
            <a:off x="8032750" y="5051948"/>
            <a:ext cx="1018503" cy="369332"/>
          </a:xfrm>
          <a:prstGeom prst="rect">
            <a:avLst/>
          </a:prstGeom>
          <a:noFill/>
        </p:spPr>
        <p:txBody>
          <a:bodyPr wrap="none" rtlCol="0">
            <a:spAutoFit/>
          </a:bodyPr>
          <a:lstStyle/>
          <a:p>
            <a:r>
              <a:rPr lang="en-US" b="1" dirty="0" smtClean="0">
                <a:latin typeface="Arial" pitchFamily="31" charset="0"/>
              </a:rPr>
              <a:t>Loafers</a:t>
            </a:r>
            <a:endParaRPr lang="en-US" b="1" dirty="0" smtClean="0">
              <a:latin typeface="Arial" pitchFamily="31" charset="0"/>
            </a:endParaRPr>
          </a:p>
        </p:txBody>
      </p:sp>
      <p:pic>
        <p:nvPicPr>
          <p:cNvPr id="24" name="Picture 23" descr="il_570xN.299240337.jpg"/>
          <p:cNvPicPr>
            <a:picLocks noChangeAspect="1"/>
          </p:cNvPicPr>
          <p:nvPr/>
        </p:nvPicPr>
        <p:blipFill>
          <a:blip r:embed="rId7"/>
          <a:stretch>
            <a:fillRect/>
          </a:stretch>
        </p:blipFill>
        <p:spPr>
          <a:xfrm>
            <a:off x="7050764" y="1676400"/>
            <a:ext cx="1963972" cy="1981200"/>
          </a:xfrm>
          <a:prstGeom prst="rect">
            <a:avLst/>
          </a:prstGeom>
        </p:spPr>
      </p:pic>
      <p:sp>
        <p:nvSpPr>
          <p:cNvPr id="25" name="TextBox 24"/>
          <p:cNvSpPr txBox="1"/>
          <p:nvPr/>
        </p:nvSpPr>
        <p:spPr>
          <a:xfrm>
            <a:off x="8130440" y="3272304"/>
            <a:ext cx="1018503" cy="646331"/>
          </a:xfrm>
          <a:prstGeom prst="rect">
            <a:avLst/>
          </a:prstGeom>
          <a:noFill/>
        </p:spPr>
        <p:txBody>
          <a:bodyPr wrap="none" rtlCol="0">
            <a:spAutoFit/>
          </a:bodyPr>
          <a:lstStyle/>
          <a:p>
            <a:r>
              <a:rPr lang="en-US" b="1" dirty="0" smtClean="0">
                <a:latin typeface="Arial" pitchFamily="31" charset="0"/>
              </a:rPr>
              <a:t>Loafers</a:t>
            </a:r>
          </a:p>
          <a:p>
            <a:endParaRPr lang="en-US" dirty="0"/>
          </a:p>
        </p:txBody>
      </p:sp>
      <p:pic>
        <p:nvPicPr>
          <p:cNvPr id="26" name="Picture 25" descr="040709_ecoganik1_400x400.jpg"/>
          <p:cNvPicPr>
            <a:picLocks noChangeAspect="1"/>
          </p:cNvPicPr>
          <p:nvPr/>
        </p:nvPicPr>
        <p:blipFill>
          <a:blip r:embed="rId8"/>
          <a:stretch>
            <a:fillRect/>
          </a:stretch>
        </p:blipFill>
        <p:spPr>
          <a:xfrm>
            <a:off x="1206500" y="1854200"/>
            <a:ext cx="1930400" cy="1930400"/>
          </a:xfrm>
          <a:prstGeom prst="rect">
            <a:avLst/>
          </a:prstGeom>
        </p:spPr>
      </p:pic>
      <p:pic>
        <p:nvPicPr>
          <p:cNvPr id="27" name="Picture 14"/>
          <p:cNvPicPr>
            <a:picLocks noChangeAspect="1" noChangeArrowheads="1"/>
          </p:cNvPicPr>
          <p:nvPr/>
        </p:nvPicPr>
        <p:blipFill>
          <a:blip r:embed="rId9">
            <a:clrChange>
              <a:clrFrom>
                <a:srgbClr val="FFFFFF"/>
              </a:clrFrom>
              <a:clrTo>
                <a:srgbClr val="FFFFFF">
                  <a:alpha val="0"/>
                </a:srgbClr>
              </a:clrTo>
            </a:clrChange>
          </a:blip>
          <a:srcRect/>
          <a:stretch>
            <a:fillRect/>
          </a:stretch>
        </p:blipFill>
        <p:spPr bwMode="auto">
          <a:xfrm>
            <a:off x="204788" y="1250950"/>
            <a:ext cx="1600200" cy="1600200"/>
          </a:xfrm>
          <a:prstGeom prst="rect">
            <a:avLst/>
          </a:prstGeom>
          <a:noFill/>
          <a:ln w="9525">
            <a:noFill/>
            <a:miter lim="800000"/>
            <a:headEnd/>
            <a:tailEnd/>
          </a:ln>
          <a:effectLst/>
        </p:spPr>
      </p:pic>
      <p:pic>
        <p:nvPicPr>
          <p:cNvPr id="28" name="Picture 27" descr="womens-poplin-stretch-dress-shirts-puff-pink.jpg"/>
          <p:cNvPicPr>
            <a:picLocks noChangeAspect="1"/>
          </p:cNvPicPr>
          <p:nvPr/>
        </p:nvPicPr>
        <p:blipFill>
          <a:blip r:embed="rId10"/>
          <a:stretch>
            <a:fillRect/>
          </a:stretch>
        </p:blipFill>
        <p:spPr>
          <a:xfrm>
            <a:off x="2325688" y="4414456"/>
            <a:ext cx="1165468" cy="1557804"/>
          </a:xfrm>
          <a:prstGeom prst="rect">
            <a:avLst/>
          </a:prstGeom>
        </p:spPr>
      </p:pic>
    </p:spTree>
  </p:cSld>
  <p:clrMapOvr>
    <a:masterClrMapping/>
  </p:clrMapOvr>
  <p:transition spd="med">
    <p:dissolve/>
  </p:transition>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Travelogue">
  <a:themeElements>
    <a:clrScheme name="Travelogue">
      <a:dk1>
        <a:sysClr val="windowText" lastClr="000000"/>
      </a:dk1>
      <a:lt1>
        <a:srgbClr val="EAC968"/>
      </a:lt1>
      <a:dk2>
        <a:srgbClr val="2A2515"/>
      </a:dk2>
      <a:lt2>
        <a:srgbClr val="82682C"/>
      </a:lt2>
      <a:accent1>
        <a:srgbClr val="B74D21"/>
      </a:accent1>
      <a:accent2>
        <a:srgbClr val="A32323"/>
      </a:accent2>
      <a:accent3>
        <a:srgbClr val="4576A3"/>
      </a:accent3>
      <a:accent4>
        <a:srgbClr val="615D9A"/>
      </a:accent4>
      <a:accent5>
        <a:srgbClr val="67924B"/>
      </a:accent5>
      <a:accent6>
        <a:srgbClr val="BF7B1B"/>
      </a:accent6>
      <a:hlink>
        <a:srgbClr val="99350B"/>
      </a:hlink>
      <a:folHlink>
        <a:srgbClr val="785140"/>
      </a:folHlink>
    </a:clrScheme>
    <a:fontScheme name="Travelogue">
      <a:majorFont>
        <a:latin typeface="Calisto MT"/>
        <a:ea typeface=""/>
        <a:cs typeface=""/>
        <a:font script="Jpan" typeface="ＭＳ 明朝"/>
      </a:majorFont>
      <a:minorFont>
        <a:latin typeface="Calisto MT"/>
        <a:ea typeface=""/>
        <a:cs typeface=""/>
        <a:font script="Jpan" typeface="ＭＳ 明朝"/>
      </a:minorFont>
    </a:fontScheme>
    <a:fmtScheme name="Travelogue">
      <a:fillStyleLst>
        <a:solidFill>
          <a:schemeClr val="phClr"/>
        </a:solidFill>
        <a:blipFill rotWithShape="1">
          <a:blip xmlns:r="http://schemas.openxmlformats.org/officeDocument/2006/relationships" r:embed="rId1">
            <a:duotone>
              <a:schemeClr val="phClr">
                <a:shade val="20000"/>
                <a:satMod val="130000"/>
              </a:schemeClr>
              <a:schemeClr val="phClr">
                <a:tint val="80000"/>
                <a:satMod val="150000"/>
              </a:schemeClr>
            </a:duotone>
          </a:blip>
          <a:tile tx="0" ty="0" sx="50000" sy="50000" flip="none" algn="tl"/>
        </a:blipFill>
        <a:blipFill rotWithShape="1">
          <a:blip xmlns:r="http://schemas.openxmlformats.org/officeDocument/2006/relationships" r:embed="rId2">
            <a:duotone>
              <a:schemeClr val="phClr">
                <a:shade val="20000"/>
                <a:satMod val="130000"/>
              </a:schemeClr>
              <a:schemeClr val="phClr">
                <a:tint val="80000"/>
                <a:satMod val="150000"/>
              </a:schemeClr>
            </a:duotone>
          </a:blip>
          <a:tile tx="0" ty="0" sx="50000" sy="50000" flip="none" algn="tl"/>
        </a:blip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outerShdw blurRad="50800" dist="25400" dir="6600000" sx="102000" sy="102000" rotWithShape="0">
              <a:srgbClr val="000000">
                <a:alpha val="35000"/>
              </a:srgbClr>
            </a:outerShdw>
          </a:effectLst>
        </a:effectStyle>
        <a:effectStyle>
          <a:effectLst>
            <a:outerShdw blurRad="88900" dist="63500" dir="2400000" rotWithShape="0">
              <a:srgbClr val="000000">
                <a:alpha val="50000"/>
              </a:srgbClr>
            </a:outerShdw>
          </a:effectLst>
          <a:scene3d>
            <a:camera prst="orthographicFront">
              <a:rot lat="0" lon="0" rev="0"/>
            </a:camera>
            <a:lightRig rig="sunset" dir="t">
              <a:rot lat="0" lon="0" rev="4200000"/>
            </a:lightRig>
          </a:scene3d>
          <a:sp3d>
            <a:bevelT w="63500" h="25400" prst="coolSlant"/>
          </a:sp3d>
        </a:effectStyle>
      </a:effectStyleLst>
      <a:bgFillStyleLst>
        <a:solidFill>
          <a:schemeClr val="phClr"/>
        </a:solidFill>
        <a:gradFill rotWithShape="1">
          <a:gsLst>
            <a:gs pos="0">
              <a:schemeClr val="phClr">
                <a:tint val="50000"/>
                <a:shade val="90000"/>
                <a:hueMod val="85000"/>
                <a:satMod val="300000"/>
                <a:lumMod val="100000"/>
              </a:schemeClr>
            </a:gs>
            <a:gs pos="40000">
              <a:schemeClr val="phClr">
                <a:tint val="45000"/>
                <a:shade val="99000"/>
                <a:hueMod val="95000"/>
                <a:satMod val="300000"/>
                <a:lumMod val="100000"/>
              </a:schemeClr>
            </a:gs>
            <a:gs pos="100000">
              <a:schemeClr val="phClr">
                <a:shade val="20000"/>
                <a:hueMod val="95000"/>
                <a:satMod val="255000"/>
                <a:lumMod val="100000"/>
              </a:schemeClr>
            </a:gs>
          </a:gsLst>
          <a:path path="circle">
            <a:fillToRect l="50000" t="-80000" r="50000" b="180000"/>
          </a:path>
        </a:gradFill>
        <a:gradFill rotWithShape="1">
          <a:gsLst>
            <a:gs pos="0">
              <a:schemeClr val="phClr">
                <a:tint val="70000"/>
                <a:satMod val="2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Travelogue.thmx</Template>
  <TotalTime>1183</TotalTime>
  <Words>1524</Words>
  <Application>Microsoft Macintosh PowerPoint</Application>
  <PresentationFormat>On-screen Show (4:3)</PresentationFormat>
  <Paragraphs>156</Paragraphs>
  <Slides>43</Slides>
  <Notes>11</Notes>
  <HiddenSlides>0</HiddenSlides>
  <MMClips>0</MMClips>
  <ScaleCrop>false</ScaleCrop>
  <HeadingPairs>
    <vt:vector size="4" baseType="variant">
      <vt:variant>
        <vt:lpstr>Design Template</vt:lpstr>
      </vt:variant>
      <vt:variant>
        <vt:i4>1</vt:i4>
      </vt:variant>
      <vt:variant>
        <vt:lpstr>Slide Titles</vt:lpstr>
      </vt:variant>
      <vt:variant>
        <vt:i4>43</vt:i4>
      </vt:variant>
    </vt:vector>
  </HeadingPairs>
  <TitlesOfParts>
    <vt:vector size="44" baseType="lpstr">
      <vt:lpstr>Travelogue</vt:lpstr>
      <vt:lpstr>Daily life in China</vt:lpstr>
      <vt:lpstr>Basic necessities of life</vt:lpstr>
      <vt:lpstr>Dress 衣</vt:lpstr>
      <vt:lpstr>Inappropriate Apparel for the Women…</vt:lpstr>
      <vt:lpstr>Inappropriate Tops for the Office</vt:lpstr>
      <vt:lpstr>Slide 6</vt:lpstr>
      <vt:lpstr>Other Inappropriate Items </vt:lpstr>
      <vt:lpstr>Skirt Lengths &amp; Styles</vt:lpstr>
      <vt:lpstr>Options for Women on Casual Day</vt:lpstr>
      <vt:lpstr>Options for Gentlemen on Casual Day</vt:lpstr>
      <vt:lpstr>Teacher dress code</vt:lpstr>
      <vt:lpstr>Slide 12</vt:lpstr>
      <vt:lpstr>Slide 13</vt:lpstr>
      <vt:lpstr>Traditional Dress</vt:lpstr>
      <vt:lpstr>食   Chinese Cuisine</vt:lpstr>
      <vt:lpstr>RESEARCH</vt:lpstr>
      <vt:lpstr>Four Main Dish Systems</vt:lpstr>
      <vt:lpstr>Sichuan Dish</vt:lpstr>
      <vt:lpstr>Guangdong Dish</vt:lpstr>
      <vt:lpstr>Shandong Dish and Jiangsu Dish</vt:lpstr>
      <vt:lpstr>Beijing dish</vt:lpstr>
      <vt:lpstr>Slide 22</vt:lpstr>
      <vt:lpstr>Slide 23</vt:lpstr>
      <vt:lpstr>Slide 24</vt:lpstr>
      <vt:lpstr>Slide 25</vt:lpstr>
      <vt:lpstr>Hutong</vt:lpstr>
      <vt:lpstr>Dorm in BRS</vt:lpstr>
      <vt:lpstr>Hotel</vt:lpstr>
      <vt:lpstr>Travelling 行</vt:lpstr>
      <vt:lpstr>Bus</vt:lpstr>
      <vt:lpstr>Slide 31</vt:lpstr>
      <vt:lpstr>Taxi</vt:lpstr>
      <vt:lpstr>Subway</vt:lpstr>
      <vt:lpstr>Slide 34</vt:lpstr>
      <vt:lpstr>Shopping  Street</vt:lpstr>
      <vt:lpstr>Slide 36</vt:lpstr>
      <vt:lpstr>Slide 37</vt:lpstr>
      <vt:lpstr>Shopping Tips</vt:lpstr>
      <vt:lpstr>Slide 39</vt:lpstr>
      <vt:lpstr>Slide 40</vt:lpstr>
      <vt:lpstr>Exchange Rate Currency: Chinese Yuan ( Renminbi)  ¥ 1, ¥ 2, ¥ 5, ¥ 10, ¥ 20, ¥ 50, ¥ 100</vt:lpstr>
      <vt:lpstr>Slide 42</vt:lpstr>
      <vt:lpstr>Tips</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Daily life in China</dc:title>
  <dc:creator>Ruohan  Sun</dc:creator>
  <cp:lastModifiedBy>Ruohan  Sun</cp:lastModifiedBy>
  <cp:revision>9</cp:revision>
  <dcterms:created xsi:type="dcterms:W3CDTF">2012-02-14T16:49:10Z</dcterms:created>
  <dcterms:modified xsi:type="dcterms:W3CDTF">2012-02-15T06:04:33Z</dcterms:modified>
</cp:coreProperties>
</file>